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3.webp"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59" r:id="rId5"/>
    <p:sldId id="270" r:id="rId6"/>
    <p:sldId id="260" r:id="rId7"/>
    <p:sldId id="261" r:id="rId8"/>
    <p:sldId id="263" r:id="rId9"/>
    <p:sldId id="264" r:id="rId10"/>
    <p:sldId id="265" r:id="rId11"/>
    <p:sldId id="266" r:id="rId12"/>
    <p:sldId id="262" r:id="rId13"/>
    <p:sldId id="269" r:id="rId14"/>
    <p:sldId id="268"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A804F9-C647-4515-92C0-BB6EDB9D5385}" type="doc">
      <dgm:prSet loTypeId="urn:microsoft.com/office/officeart/2005/8/layout/hierarchy6" loCatId="hierarchy" qsTypeId="urn:microsoft.com/office/officeart/2005/8/quickstyle/3d3" qsCatId="3D" csTypeId="urn:microsoft.com/office/officeart/2005/8/colors/colorful4" csCatId="colorful" phldr="1"/>
      <dgm:spPr/>
      <dgm:t>
        <a:bodyPr/>
        <a:lstStyle/>
        <a:p>
          <a:endParaRPr lang="en-US"/>
        </a:p>
      </dgm:t>
    </dgm:pt>
    <dgm:pt modelId="{7FAE0A91-4EC3-470A-8FFA-9FA23D237295}">
      <dgm:prSet phldrT="[Text]"/>
      <dgm:spPr/>
      <dgm:t>
        <a:bodyPr/>
        <a:lstStyle/>
        <a:p>
          <a:r>
            <a:rPr lang="en-US" dirty="0"/>
            <a:t>ECO-SYSTEM</a:t>
          </a:r>
        </a:p>
      </dgm:t>
    </dgm:pt>
    <dgm:pt modelId="{F0C8E99B-F952-4C42-8A6E-672ECA60DBA6}" type="parTrans" cxnId="{A730F39E-1B6B-4B75-9BCC-CC09845C2712}">
      <dgm:prSet/>
      <dgm:spPr/>
      <dgm:t>
        <a:bodyPr/>
        <a:lstStyle/>
        <a:p>
          <a:endParaRPr lang="en-US"/>
        </a:p>
      </dgm:t>
    </dgm:pt>
    <dgm:pt modelId="{3B30C642-33A2-4EBA-A06D-8FB8F9A79C70}" type="sibTrans" cxnId="{A730F39E-1B6B-4B75-9BCC-CC09845C2712}">
      <dgm:prSet/>
      <dgm:spPr/>
      <dgm:t>
        <a:bodyPr/>
        <a:lstStyle/>
        <a:p>
          <a:endParaRPr lang="en-US"/>
        </a:p>
      </dgm:t>
    </dgm:pt>
    <dgm:pt modelId="{A10A4414-C28B-4A0A-BDC8-5D1A6A849F75}">
      <dgm:prSet phldrT="[Text]"/>
      <dgm:spPr/>
      <dgm:t>
        <a:bodyPr/>
        <a:lstStyle/>
        <a:p>
          <a:r>
            <a:rPr lang="en-US" dirty="0"/>
            <a:t>Terrestrial</a:t>
          </a:r>
        </a:p>
      </dgm:t>
    </dgm:pt>
    <dgm:pt modelId="{8FDF54DC-C157-4F4F-9FC4-1AE1A8934D10}" type="parTrans" cxnId="{58D93C61-3C90-47F4-87EA-519F8BD461BA}">
      <dgm:prSet/>
      <dgm:spPr/>
      <dgm:t>
        <a:bodyPr/>
        <a:lstStyle/>
        <a:p>
          <a:endParaRPr lang="en-US"/>
        </a:p>
      </dgm:t>
    </dgm:pt>
    <dgm:pt modelId="{F9A13908-B326-4E5B-9E64-65AD4038F766}" type="sibTrans" cxnId="{58D93C61-3C90-47F4-87EA-519F8BD461BA}">
      <dgm:prSet/>
      <dgm:spPr/>
      <dgm:t>
        <a:bodyPr/>
        <a:lstStyle/>
        <a:p>
          <a:endParaRPr lang="en-US"/>
        </a:p>
      </dgm:t>
    </dgm:pt>
    <dgm:pt modelId="{A48B74DF-CC86-45B7-B43D-5E3754F426E8}">
      <dgm:prSet phldrT="[Text]"/>
      <dgm:spPr/>
      <dgm:t>
        <a:bodyPr/>
        <a:lstStyle/>
        <a:p>
          <a:r>
            <a:rPr lang="en-US" dirty="0"/>
            <a:t>Forest</a:t>
          </a:r>
        </a:p>
      </dgm:t>
    </dgm:pt>
    <dgm:pt modelId="{F46D7EED-EB4C-40E4-9C48-7EF0952B76EB}" type="parTrans" cxnId="{73AF2954-142C-4267-8418-F2AA27AC1058}">
      <dgm:prSet/>
      <dgm:spPr/>
      <dgm:t>
        <a:bodyPr/>
        <a:lstStyle/>
        <a:p>
          <a:endParaRPr lang="en-US"/>
        </a:p>
      </dgm:t>
    </dgm:pt>
    <dgm:pt modelId="{02D7A96C-B6E0-4ED9-9B12-CBDDF9B2695A}" type="sibTrans" cxnId="{73AF2954-142C-4267-8418-F2AA27AC1058}">
      <dgm:prSet/>
      <dgm:spPr/>
      <dgm:t>
        <a:bodyPr/>
        <a:lstStyle/>
        <a:p>
          <a:endParaRPr lang="en-US"/>
        </a:p>
      </dgm:t>
    </dgm:pt>
    <dgm:pt modelId="{124E7524-1448-47AB-BAB6-A582A1C03029}">
      <dgm:prSet phldrT="[Text]"/>
      <dgm:spPr/>
      <dgm:t>
        <a:bodyPr/>
        <a:lstStyle/>
        <a:p>
          <a:r>
            <a:rPr lang="en-US" dirty="0"/>
            <a:t>Desert</a:t>
          </a:r>
        </a:p>
      </dgm:t>
    </dgm:pt>
    <dgm:pt modelId="{3CBEFADB-8323-4896-B609-F39ADB43E41C}" type="parTrans" cxnId="{FF4ADB46-BEC0-43C7-9E2B-AD6D7BB393EF}">
      <dgm:prSet/>
      <dgm:spPr/>
      <dgm:t>
        <a:bodyPr/>
        <a:lstStyle/>
        <a:p>
          <a:endParaRPr lang="en-US"/>
        </a:p>
      </dgm:t>
    </dgm:pt>
    <dgm:pt modelId="{75A57B8C-6FB9-4A25-B7DB-E48C291EFAC6}" type="sibTrans" cxnId="{FF4ADB46-BEC0-43C7-9E2B-AD6D7BB393EF}">
      <dgm:prSet/>
      <dgm:spPr/>
      <dgm:t>
        <a:bodyPr/>
        <a:lstStyle/>
        <a:p>
          <a:endParaRPr lang="en-US"/>
        </a:p>
      </dgm:t>
    </dgm:pt>
    <dgm:pt modelId="{C74A460A-D3EB-4CA1-8464-3F9622E9F3F3}">
      <dgm:prSet phldrT="[Text]"/>
      <dgm:spPr/>
      <dgm:t>
        <a:bodyPr/>
        <a:lstStyle/>
        <a:p>
          <a:r>
            <a:rPr lang="en-US" dirty="0"/>
            <a:t>Aquatic</a:t>
          </a:r>
        </a:p>
      </dgm:t>
    </dgm:pt>
    <dgm:pt modelId="{0465574A-F226-4251-B348-B4954DA74A9B}" type="parTrans" cxnId="{12745503-684C-44BE-88D9-BE2A46A35AC5}">
      <dgm:prSet/>
      <dgm:spPr/>
      <dgm:t>
        <a:bodyPr/>
        <a:lstStyle/>
        <a:p>
          <a:endParaRPr lang="en-US"/>
        </a:p>
      </dgm:t>
    </dgm:pt>
    <dgm:pt modelId="{8DEED529-5900-4360-ACDD-FE82DF7E2B37}" type="sibTrans" cxnId="{12745503-684C-44BE-88D9-BE2A46A35AC5}">
      <dgm:prSet/>
      <dgm:spPr/>
      <dgm:t>
        <a:bodyPr/>
        <a:lstStyle/>
        <a:p>
          <a:endParaRPr lang="en-US"/>
        </a:p>
      </dgm:t>
    </dgm:pt>
    <dgm:pt modelId="{5C1AE2D2-C2A9-43A4-B1B0-B77EEA27BEA7}">
      <dgm:prSet phldrT="[Text]"/>
      <dgm:spPr/>
      <dgm:t>
        <a:bodyPr/>
        <a:lstStyle/>
        <a:p>
          <a:r>
            <a:rPr lang="en-US" dirty="0"/>
            <a:t>Marine</a:t>
          </a:r>
        </a:p>
      </dgm:t>
    </dgm:pt>
    <dgm:pt modelId="{7311D367-FA9B-431D-BA07-C2B3E9FF2B15}" type="parTrans" cxnId="{B04DAC2B-EF5A-48F9-BF9F-3F1ADD7654D7}">
      <dgm:prSet/>
      <dgm:spPr/>
      <dgm:t>
        <a:bodyPr/>
        <a:lstStyle/>
        <a:p>
          <a:endParaRPr lang="en-US"/>
        </a:p>
      </dgm:t>
    </dgm:pt>
    <dgm:pt modelId="{96536069-E1FC-4A86-A529-26EC8A01E31F}" type="sibTrans" cxnId="{B04DAC2B-EF5A-48F9-BF9F-3F1ADD7654D7}">
      <dgm:prSet/>
      <dgm:spPr/>
      <dgm:t>
        <a:bodyPr/>
        <a:lstStyle/>
        <a:p>
          <a:endParaRPr lang="en-US"/>
        </a:p>
      </dgm:t>
    </dgm:pt>
    <dgm:pt modelId="{8DD044A9-6B96-48F1-BD7E-69B15F5B5F83}">
      <dgm:prSet phldrT="[Text]"/>
      <dgm:spPr/>
      <dgm:t>
        <a:bodyPr/>
        <a:lstStyle/>
        <a:p>
          <a:r>
            <a:rPr lang="en-US" dirty="0"/>
            <a:t>Grassland</a:t>
          </a:r>
        </a:p>
      </dgm:t>
    </dgm:pt>
    <dgm:pt modelId="{AE404767-0C94-429F-BCE3-214AD0684FED}" type="parTrans" cxnId="{BA02D25E-7BD0-41DD-9BE1-133A35EE9A12}">
      <dgm:prSet/>
      <dgm:spPr/>
      <dgm:t>
        <a:bodyPr/>
        <a:lstStyle/>
        <a:p>
          <a:endParaRPr lang="en-US"/>
        </a:p>
      </dgm:t>
    </dgm:pt>
    <dgm:pt modelId="{D5E986A9-9A07-4DCD-BCA7-7B9EB242C5AF}" type="sibTrans" cxnId="{BA02D25E-7BD0-41DD-9BE1-133A35EE9A12}">
      <dgm:prSet/>
      <dgm:spPr/>
      <dgm:t>
        <a:bodyPr/>
        <a:lstStyle/>
        <a:p>
          <a:endParaRPr lang="en-US"/>
        </a:p>
      </dgm:t>
    </dgm:pt>
    <dgm:pt modelId="{B19C116D-0DDE-4816-A35C-98DC21A495C8}">
      <dgm:prSet phldrT="[Text]"/>
      <dgm:spPr/>
      <dgm:t>
        <a:bodyPr/>
        <a:lstStyle/>
        <a:p>
          <a:r>
            <a:rPr lang="en-US" dirty="0"/>
            <a:t>Mountain</a:t>
          </a:r>
        </a:p>
      </dgm:t>
    </dgm:pt>
    <dgm:pt modelId="{07D4E54A-0E9D-419E-B5F8-167044397FDE}" type="parTrans" cxnId="{693C11F7-CA45-4AFF-9492-B6B55F97A591}">
      <dgm:prSet/>
      <dgm:spPr/>
      <dgm:t>
        <a:bodyPr/>
        <a:lstStyle/>
        <a:p>
          <a:endParaRPr lang="en-US"/>
        </a:p>
      </dgm:t>
    </dgm:pt>
    <dgm:pt modelId="{FD57DC81-CF2C-4DA4-B72E-585B09B00D01}" type="sibTrans" cxnId="{693C11F7-CA45-4AFF-9492-B6B55F97A591}">
      <dgm:prSet/>
      <dgm:spPr/>
      <dgm:t>
        <a:bodyPr/>
        <a:lstStyle/>
        <a:p>
          <a:endParaRPr lang="en-US"/>
        </a:p>
      </dgm:t>
    </dgm:pt>
    <dgm:pt modelId="{EE4FB3F5-6043-4ECA-818F-7341206ED15D}">
      <dgm:prSet phldrT="[Text]"/>
      <dgm:spPr/>
      <dgm:t>
        <a:bodyPr/>
        <a:lstStyle/>
        <a:p>
          <a:r>
            <a:rPr lang="en-US" dirty="0"/>
            <a:t>Fresh Water</a:t>
          </a:r>
        </a:p>
      </dgm:t>
    </dgm:pt>
    <dgm:pt modelId="{E2299C5C-4531-4222-96B6-B2CA8B53E7D9}" type="parTrans" cxnId="{7CBE1216-1FE2-4E97-B27A-3BC73BEA5CDF}">
      <dgm:prSet/>
      <dgm:spPr/>
      <dgm:t>
        <a:bodyPr/>
        <a:lstStyle/>
        <a:p>
          <a:endParaRPr lang="en-US"/>
        </a:p>
      </dgm:t>
    </dgm:pt>
    <dgm:pt modelId="{2550DCE2-3F77-4B90-A19B-A659337082FF}" type="sibTrans" cxnId="{7CBE1216-1FE2-4E97-B27A-3BC73BEA5CDF}">
      <dgm:prSet/>
      <dgm:spPr/>
      <dgm:t>
        <a:bodyPr/>
        <a:lstStyle/>
        <a:p>
          <a:endParaRPr lang="en-US"/>
        </a:p>
      </dgm:t>
    </dgm:pt>
    <dgm:pt modelId="{1311524D-1E83-4EB4-9B18-6702851A7A2B}" type="pres">
      <dgm:prSet presAssocID="{33A804F9-C647-4515-92C0-BB6EDB9D5385}" presName="mainComposite" presStyleCnt="0">
        <dgm:presLayoutVars>
          <dgm:chPref val="1"/>
          <dgm:dir/>
          <dgm:animOne val="branch"/>
          <dgm:animLvl val="lvl"/>
          <dgm:resizeHandles val="exact"/>
        </dgm:presLayoutVars>
      </dgm:prSet>
      <dgm:spPr/>
    </dgm:pt>
    <dgm:pt modelId="{40A329F4-E0BE-430D-8C73-A8D1B41D906D}" type="pres">
      <dgm:prSet presAssocID="{33A804F9-C647-4515-92C0-BB6EDB9D5385}" presName="hierFlow" presStyleCnt="0"/>
      <dgm:spPr/>
    </dgm:pt>
    <dgm:pt modelId="{D954654B-8E50-4D38-88E3-6FE9CD80FFB6}" type="pres">
      <dgm:prSet presAssocID="{33A804F9-C647-4515-92C0-BB6EDB9D5385}" presName="hierChild1" presStyleCnt="0">
        <dgm:presLayoutVars>
          <dgm:chPref val="1"/>
          <dgm:animOne val="branch"/>
          <dgm:animLvl val="lvl"/>
        </dgm:presLayoutVars>
      </dgm:prSet>
      <dgm:spPr/>
    </dgm:pt>
    <dgm:pt modelId="{9C89FBE9-EA51-4044-BF48-002DE3A1A794}" type="pres">
      <dgm:prSet presAssocID="{7FAE0A91-4EC3-470A-8FFA-9FA23D237295}" presName="Name14" presStyleCnt="0"/>
      <dgm:spPr/>
    </dgm:pt>
    <dgm:pt modelId="{7E6783DC-13AF-4C90-851C-2ED37427F057}" type="pres">
      <dgm:prSet presAssocID="{7FAE0A91-4EC3-470A-8FFA-9FA23D237295}" presName="level1Shape" presStyleLbl="node0" presStyleIdx="0" presStyleCnt="1">
        <dgm:presLayoutVars>
          <dgm:chPref val="3"/>
        </dgm:presLayoutVars>
      </dgm:prSet>
      <dgm:spPr/>
    </dgm:pt>
    <dgm:pt modelId="{B4F28DA1-F516-4149-B641-6609BE7DD86E}" type="pres">
      <dgm:prSet presAssocID="{7FAE0A91-4EC3-470A-8FFA-9FA23D237295}" presName="hierChild2" presStyleCnt="0"/>
      <dgm:spPr/>
    </dgm:pt>
    <dgm:pt modelId="{D65FC4F4-9F38-4DEB-AD3A-E004BB4ADF31}" type="pres">
      <dgm:prSet presAssocID="{8FDF54DC-C157-4F4F-9FC4-1AE1A8934D10}" presName="Name19" presStyleLbl="parChTrans1D2" presStyleIdx="0" presStyleCnt="2"/>
      <dgm:spPr/>
    </dgm:pt>
    <dgm:pt modelId="{0298230A-8FF3-4579-9EA5-365CD9751528}" type="pres">
      <dgm:prSet presAssocID="{A10A4414-C28B-4A0A-BDC8-5D1A6A849F75}" presName="Name21" presStyleCnt="0"/>
      <dgm:spPr/>
    </dgm:pt>
    <dgm:pt modelId="{A0A71711-ABE9-4BAD-813E-5772A293F9A8}" type="pres">
      <dgm:prSet presAssocID="{A10A4414-C28B-4A0A-BDC8-5D1A6A849F75}" presName="level2Shape" presStyleLbl="node2" presStyleIdx="0" presStyleCnt="2"/>
      <dgm:spPr/>
    </dgm:pt>
    <dgm:pt modelId="{9D027AEB-2A03-4985-A73C-353B8ABFB7CB}" type="pres">
      <dgm:prSet presAssocID="{A10A4414-C28B-4A0A-BDC8-5D1A6A849F75}" presName="hierChild3" presStyleCnt="0"/>
      <dgm:spPr/>
    </dgm:pt>
    <dgm:pt modelId="{6C6786EF-E97F-4CA1-8C45-CD6AA7A63B58}" type="pres">
      <dgm:prSet presAssocID="{F46D7EED-EB4C-40E4-9C48-7EF0952B76EB}" presName="Name19" presStyleLbl="parChTrans1D3" presStyleIdx="0" presStyleCnt="6"/>
      <dgm:spPr/>
    </dgm:pt>
    <dgm:pt modelId="{CE505D71-2668-4FC8-B665-329F2B6AC6C1}" type="pres">
      <dgm:prSet presAssocID="{A48B74DF-CC86-45B7-B43D-5E3754F426E8}" presName="Name21" presStyleCnt="0"/>
      <dgm:spPr/>
    </dgm:pt>
    <dgm:pt modelId="{401D99F3-ACE1-47D4-965E-57D4B65652D1}" type="pres">
      <dgm:prSet presAssocID="{A48B74DF-CC86-45B7-B43D-5E3754F426E8}" presName="level2Shape" presStyleLbl="node3" presStyleIdx="0" presStyleCnt="6"/>
      <dgm:spPr/>
    </dgm:pt>
    <dgm:pt modelId="{99C83D90-7F09-44FB-991F-866E36414CAE}" type="pres">
      <dgm:prSet presAssocID="{A48B74DF-CC86-45B7-B43D-5E3754F426E8}" presName="hierChild3" presStyleCnt="0"/>
      <dgm:spPr/>
    </dgm:pt>
    <dgm:pt modelId="{BD3A22CB-C21A-46F0-A526-9BC936EB90F5}" type="pres">
      <dgm:prSet presAssocID="{3CBEFADB-8323-4896-B609-F39ADB43E41C}" presName="Name19" presStyleLbl="parChTrans1D3" presStyleIdx="1" presStyleCnt="6"/>
      <dgm:spPr/>
    </dgm:pt>
    <dgm:pt modelId="{4AFEA173-D387-496D-81AE-A50C883913A3}" type="pres">
      <dgm:prSet presAssocID="{124E7524-1448-47AB-BAB6-A582A1C03029}" presName="Name21" presStyleCnt="0"/>
      <dgm:spPr/>
    </dgm:pt>
    <dgm:pt modelId="{572AEFD0-80DA-4202-8549-D30210AEBCC5}" type="pres">
      <dgm:prSet presAssocID="{124E7524-1448-47AB-BAB6-A582A1C03029}" presName="level2Shape" presStyleLbl="node3" presStyleIdx="1" presStyleCnt="6"/>
      <dgm:spPr/>
    </dgm:pt>
    <dgm:pt modelId="{D724E44A-D69A-4FE7-950E-63C49623FF02}" type="pres">
      <dgm:prSet presAssocID="{124E7524-1448-47AB-BAB6-A582A1C03029}" presName="hierChild3" presStyleCnt="0"/>
      <dgm:spPr/>
    </dgm:pt>
    <dgm:pt modelId="{CAFF430C-CD6C-4E2B-BCB6-B540B5F0338C}" type="pres">
      <dgm:prSet presAssocID="{AE404767-0C94-429F-BCE3-214AD0684FED}" presName="Name19" presStyleLbl="parChTrans1D3" presStyleIdx="2" presStyleCnt="6"/>
      <dgm:spPr/>
    </dgm:pt>
    <dgm:pt modelId="{777006A0-5B9E-49D4-AEA6-74F7D9644252}" type="pres">
      <dgm:prSet presAssocID="{8DD044A9-6B96-48F1-BD7E-69B15F5B5F83}" presName="Name21" presStyleCnt="0"/>
      <dgm:spPr/>
    </dgm:pt>
    <dgm:pt modelId="{890C3912-9D9C-4FAE-AC87-7887332DA04C}" type="pres">
      <dgm:prSet presAssocID="{8DD044A9-6B96-48F1-BD7E-69B15F5B5F83}" presName="level2Shape" presStyleLbl="node3" presStyleIdx="2" presStyleCnt="6"/>
      <dgm:spPr/>
    </dgm:pt>
    <dgm:pt modelId="{E82285F3-D1D4-4058-8CCD-393419AE542A}" type="pres">
      <dgm:prSet presAssocID="{8DD044A9-6B96-48F1-BD7E-69B15F5B5F83}" presName="hierChild3" presStyleCnt="0"/>
      <dgm:spPr/>
    </dgm:pt>
    <dgm:pt modelId="{D17CCA16-2A70-4220-A405-D21D0F556AAF}" type="pres">
      <dgm:prSet presAssocID="{07D4E54A-0E9D-419E-B5F8-167044397FDE}" presName="Name19" presStyleLbl="parChTrans1D3" presStyleIdx="3" presStyleCnt="6"/>
      <dgm:spPr/>
    </dgm:pt>
    <dgm:pt modelId="{B968D6E6-B50D-4129-ACB6-9BF7950E02B8}" type="pres">
      <dgm:prSet presAssocID="{B19C116D-0DDE-4816-A35C-98DC21A495C8}" presName="Name21" presStyleCnt="0"/>
      <dgm:spPr/>
    </dgm:pt>
    <dgm:pt modelId="{F56DD9D7-49A0-415E-845D-DAE1058D1645}" type="pres">
      <dgm:prSet presAssocID="{B19C116D-0DDE-4816-A35C-98DC21A495C8}" presName="level2Shape" presStyleLbl="node3" presStyleIdx="3" presStyleCnt="6"/>
      <dgm:spPr/>
    </dgm:pt>
    <dgm:pt modelId="{1CA9F68D-92D6-4E5C-A760-B7EBBF63EE50}" type="pres">
      <dgm:prSet presAssocID="{B19C116D-0DDE-4816-A35C-98DC21A495C8}" presName="hierChild3" presStyleCnt="0"/>
      <dgm:spPr/>
    </dgm:pt>
    <dgm:pt modelId="{C168A46B-D037-4DE8-92A7-24ED41FD488D}" type="pres">
      <dgm:prSet presAssocID="{0465574A-F226-4251-B348-B4954DA74A9B}" presName="Name19" presStyleLbl="parChTrans1D2" presStyleIdx="1" presStyleCnt="2"/>
      <dgm:spPr/>
    </dgm:pt>
    <dgm:pt modelId="{D2ED96E1-1A03-440E-9BE2-B2EE4677BC6D}" type="pres">
      <dgm:prSet presAssocID="{C74A460A-D3EB-4CA1-8464-3F9622E9F3F3}" presName="Name21" presStyleCnt="0"/>
      <dgm:spPr/>
    </dgm:pt>
    <dgm:pt modelId="{183F5103-7D41-4341-AC6D-30A87E91DB8D}" type="pres">
      <dgm:prSet presAssocID="{C74A460A-D3EB-4CA1-8464-3F9622E9F3F3}" presName="level2Shape" presStyleLbl="node2" presStyleIdx="1" presStyleCnt="2"/>
      <dgm:spPr/>
    </dgm:pt>
    <dgm:pt modelId="{FF3EE0A1-16DD-4C1D-8F0C-6A0FE975808C}" type="pres">
      <dgm:prSet presAssocID="{C74A460A-D3EB-4CA1-8464-3F9622E9F3F3}" presName="hierChild3" presStyleCnt="0"/>
      <dgm:spPr/>
    </dgm:pt>
    <dgm:pt modelId="{3CB15515-1AB3-4ABE-85E4-C2B0C0147786}" type="pres">
      <dgm:prSet presAssocID="{7311D367-FA9B-431D-BA07-C2B3E9FF2B15}" presName="Name19" presStyleLbl="parChTrans1D3" presStyleIdx="4" presStyleCnt="6"/>
      <dgm:spPr/>
    </dgm:pt>
    <dgm:pt modelId="{E66D8EBB-D117-472C-888D-F59994F02098}" type="pres">
      <dgm:prSet presAssocID="{5C1AE2D2-C2A9-43A4-B1B0-B77EEA27BEA7}" presName="Name21" presStyleCnt="0"/>
      <dgm:spPr/>
    </dgm:pt>
    <dgm:pt modelId="{2B392734-F047-4CDB-8D29-65BE4E823333}" type="pres">
      <dgm:prSet presAssocID="{5C1AE2D2-C2A9-43A4-B1B0-B77EEA27BEA7}" presName="level2Shape" presStyleLbl="node3" presStyleIdx="4" presStyleCnt="6"/>
      <dgm:spPr/>
    </dgm:pt>
    <dgm:pt modelId="{57E075A2-2A8A-4C1E-AC66-15546896A84D}" type="pres">
      <dgm:prSet presAssocID="{5C1AE2D2-C2A9-43A4-B1B0-B77EEA27BEA7}" presName="hierChild3" presStyleCnt="0"/>
      <dgm:spPr/>
    </dgm:pt>
    <dgm:pt modelId="{BB57C549-46B9-42E2-BE38-86DE14B6DB6B}" type="pres">
      <dgm:prSet presAssocID="{E2299C5C-4531-4222-96B6-B2CA8B53E7D9}" presName="Name19" presStyleLbl="parChTrans1D3" presStyleIdx="5" presStyleCnt="6"/>
      <dgm:spPr/>
    </dgm:pt>
    <dgm:pt modelId="{4452B55A-F422-4339-AED3-588004BE25AB}" type="pres">
      <dgm:prSet presAssocID="{EE4FB3F5-6043-4ECA-818F-7341206ED15D}" presName="Name21" presStyleCnt="0"/>
      <dgm:spPr/>
    </dgm:pt>
    <dgm:pt modelId="{178C8534-2751-4562-B033-407931B56EC0}" type="pres">
      <dgm:prSet presAssocID="{EE4FB3F5-6043-4ECA-818F-7341206ED15D}" presName="level2Shape" presStyleLbl="node3" presStyleIdx="5" presStyleCnt="6"/>
      <dgm:spPr/>
    </dgm:pt>
    <dgm:pt modelId="{64DEC34E-D608-4741-9310-46026393BB55}" type="pres">
      <dgm:prSet presAssocID="{EE4FB3F5-6043-4ECA-818F-7341206ED15D}" presName="hierChild3" presStyleCnt="0"/>
      <dgm:spPr/>
    </dgm:pt>
    <dgm:pt modelId="{CEE74C9E-618C-42CC-9304-52302D420D3E}" type="pres">
      <dgm:prSet presAssocID="{33A804F9-C647-4515-92C0-BB6EDB9D5385}" presName="bgShapesFlow" presStyleCnt="0"/>
      <dgm:spPr/>
    </dgm:pt>
  </dgm:ptLst>
  <dgm:cxnLst>
    <dgm:cxn modelId="{12745503-684C-44BE-88D9-BE2A46A35AC5}" srcId="{7FAE0A91-4EC3-470A-8FFA-9FA23D237295}" destId="{C74A460A-D3EB-4CA1-8464-3F9622E9F3F3}" srcOrd="1" destOrd="0" parTransId="{0465574A-F226-4251-B348-B4954DA74A9B}" sibTransId="{8DEED529-5900-4360-ACDD-FE82DF7E2B37}"/>
    <dgm:cxn modelId="{D3DCA90E-4728-458B-8B85-1C2D4301FEE5}" type="presOf" srcId="{EE4FB3F5-6043-4ECA-818F-7341206ED15D}" destId="{178C8534-2751-4562-B033-407931B56EC0}" srcOrd="0" destOrd="0" presId="urn:microsoft.com/office/officeart/2005/8/layout/hierarchy6"/>
    <dgm:cxn modelId="{88DCE213-34E7-4872-9E39-984C0F4D09A8}" type="presOf" srcId="{8DD044A9-6B96-48F1-BD7E-69B15F5B5F83}" destId="{890C3912-9D9C-4FAE-AC87-7887332DA04C}" srcOrd="0" destOrd="0" presId="urn:microsoft.com/office/officeart/2005/8/layout/hierarchy6"/>
    <dgm:cxn modelId="{7CBE1216-1FE2-4E97-B27A-3BC73BEA5CDF}" srcId="{C74A460A-D3EB-4CA1-8464-3F9622E9F3F3}" destId="{EE4FB3F5-6043-4ECA-818F-7341206ED15D}" srcOrd="1" destOrd="0" parTransId="{E2299C5C-4531-4222-96B6-B2CA8B53E7D9}" sibTransId="{2550DCE2-3F77-4B90-A19B-A659337082FF}"/>
    <dgm:cxn modelId="{3C26682A-9D92-4EDE-90ED-ED8E6CABE2F8}" type="presOf" srcId="{124E7524-1448-47AB-BAB6-A582A1C03029}" destId="{572AEFD0-80DA-4202-8549-D30210AEBCC5}" srcOrd="0" destOrd="0" presId="urn:microsoft.com/office/officeart/2005/8/layout/hierarchy6"/>
    <dgm:cxn modelId="{B04DAC2B-EF5A-48F9-BF9F-3F1ADD7654D7}" srcId="{C74A460A-D3EB-4CA1-8464-3F9622E9F3F3}" destId="{5C1AE2D2-C2A9-43A4-B1B0-B77EEA27BEA7}" srcOrd="0" destOrd="0" parTransId="{7311D367-FA9B-431D-BA07-C2B3E9FF2B15}" sibTransId="{96536069-E1FC-4A86-A529-26EC8A01E31F}"/>
    <dgm:cxn modelId="{E48AB534-E0D2-4F1B-BC1D-D44CA4F4C8B3}" type="presOf" srcId="{8FDF54DC-C157-4F4F-9FC4-1AE1A8934D10}" destId="{D65FC4F4-9F38-4DEB-AD3A-E004BB4ADF31}" srcOrd="0" destOrd="0" presId="urn:microsoft.com/office/officeart/2005/8/layout/hierarchy6"/>
    <dgm:cxn modelId="{BA02D25E-7BD0-41DD-9BE1-133A35EE9A12}" srcId="{A10A4414-C28B-4A0A-BDC8-5D1A6A849F75}" destId="{8DD044A9-6B96-48F1-BD7E-69B15F5B5F83}" srcOrd="2" destOrd="0" parTransId="{AE404767-0C94-429F-BCE3-214AD0684FED}" sibTransId="{D5E986A9-9A07-4DCD-BCA7-7B9EB242C5AF}"/>
    <dgm:cxn modelId="{9C519F5F-6E11-4EFE-8AE1-2C5F34634FE6}" type="presOf" srcId="{A48B74DF-CC86-45B7-B43D-5E3754F426E8}" destId="{401D99F3-ACE1-47D4-965E-57D4B65652D1}" srcOrd="0" destOrd="0" presId="urn:microsoft.com/office/officeart/2005/8/layout/hierarchy6"/>
    <dgm:cxn modelId="{58D93C61-3C90-47F4-87EA-519F8BD461BA}" srcId="{7FAE0A91-4EC3-470A-8FFA-9FA23D237295}" destId="{A10A4414-C28B-4A0A-BDC8-5D1A6A849F75}" srcOrd="0" destOrd="0" parTransId="{8FDF54DC-C157-4F4F-9FC4-1AE1A8934D10}" sibTransId="{F9A13908-B326-4E5B-9E64-65AD4038F766}"/>
    <dgm:cxn modelId="{FF4ADB46-BEC0-43C7-9E2B-AD6D7BB393EF}" srcId="{A10A4414-C28B-4A0A-BDC8-5D1A6A849F75}" destId="{124E7524-1448-47AB-BAB6-A582A1C03029}" srcOrd="1" destOrd="0" parTransId="{3CBEFADB-8323-4896-B609-F39ADB43E41C}" sibTransId="{75A57B8C-6FB9-4A25-B7DB-E48C291EFAC6}"/>
    <dgm:cxn modelId="{73AF2954-142C-4267-8418-F2AA27AC1058}" srcId="{A10A4414-C28B-4A0A-BDC8-5D1A6A849F75}" destId="{A48B74DF-CC86-45B7-B43D-5E3754F426E8}" srcOrd="0" destOrd="0" parTransId="{F46D7EED-EB4C-40E4-9C48-7EF0952B76EB}" sibTransId="{02D7A96C-B6E0-4ED9-9B12-CBDDF9B2695A}"/>
    <dgm:cxn modelId="{F828D485-A0D2-437E-B6A3-351B06EA99F8}" type="presOf" srcId="{0465574A-F226-4251-B348-B4954DA74A9B}" destId="{C168A46B-D037-4DE8-92A7-24ED41FD488D}" srcOrd="0" destOrd="0" presId="urn:microsoft.com/office/officeart/2005/8/layout/hierarchy6"/>
    <dgm:cxn modelId="{9BAD428F-3C4F-4B67-A639-EF59BF1CE924}" type="presOf" srcId="{5C1AE2D2-C2A9-43A4-B1B0-B77EEA27BEA7}" destId="{2B392734-F047-4CDB-8D29-65BE4E823333}" srcOrd="0" destOrd="0" presId="urn:microsoft.com/office/officeart/2005/8/layout/hierarchy6"/>
    <dgm:cxn modelId="{E30B0691-82A4-4D9E-93B6-AE4F4DBA2AAE}" type="presOf" srcId="{3CBEFADB-8323-4896-B609-F39ADB43E41C}" destId="{BD3A22CB-C21A-46F0-A526-9BC936EB90F5}" srcOrd="0" destOrd="0" presId="urn:microsoft.com/office/officeart/2005/8/layout/hierarchy6"/>
    <dgm:cxn modelId="{21D08A9C-A4D9-4058-8DCF-977E04CD7982}" type="presOf" srcId="{C74A460A-D3EB-4CA1-8464-3F9622E9F3F3}" destId="{183F5103-7D41-4341-AC6D-30A87E91DB8D}" srcOrd="0" destOrd="0" presId="urn:microsoft.com/office/officeart/2005/8/layout/hierarchy6"/>
    <dgm:cxn modelId="{A730F39E-1B6B-4B75-9BCC-CC09845C2712}" srcId="{33A804F9-C647-4515-92C0-BB6EDB9D5385}" destId="{7FAE0A91-4EC3-470A-8FFA-9FA23D237295}" srcOrd="0" destOrd="0" parTransId="{F0C8E99B-F952-4C42-8A6E-672ECA60DBA6}" sibTransId="{3B30C642-33A2-4EBA-A06D-8FB8F9A79C70}"/>
    <dgm:cxn modelId="{BF92ABA2-1356-4D60-85A4-E694C5C0BC27}" type="presOf" srcId="{AE404767-0C94-429F-BCE3-214AD0684FED}" destId="{CAFF430C-CD6C-4E2B-BCB6-B540B5F0338C}" srcOrd="0" destOrd="0" presId="urn:microsoft.com/office/officeart/2005/8/layout/hierarchy6"/>
    <dgm:cxn modelId="{D3181FAA-B5F7-41AF-8969-29AE90C0FA94}" type="presOf" srcId="{7FAE0A91-4EC3-470A-8FFA-9FA23D237295}" destId="{7E6783DC-13AF-4C90-851C-2ED37427F057}" srcOrd="0" destOrd="0" presId="urn:microsoft.com/office/officeart/2005/8/layout/hierarchy6"/>
    <dgm:cxn modelId="{CE19ECBA-0463-4B30-9874-3E3567A68A25}" type="presOf" srcId="{07D4E54A-0E9D-419E-B5F8-167044397FDE}" destId="{D17CCA16-2A70-4220-A405-D21D0F556AAF}" srcOrd="0" destOrd="0" presId="urn:microsoft.com/office/officeart/2005/8/layout/hierarchy6"/>
    <dgm:cxn modelId="{2F7947C3-4292-4932-AA0E-8937D82F962A}" type="presOf" srcId="{F46D7EED-EB4C-40E4-9C48-7EF0952B76EB}" destId="{6C6786EF-E97F-4CA1-8C45-CD6AA7A63B58}" srcOrd="0" destOrd="0" presId="urn:microsoft.com/office/officeart/2005/8/layout/hierarchy6"/>
    <dgm:cxn modelId="{8FE2A2C6-FC32-442F-830A-C8C1B94999F0}" type="presOf" srcId="{E2299C5C-4531-4222-96B6-B2CA8B53E7D9}" destId="{BB57C549-46B9-42E2-BE38-86DE14B6DB6B}" srcOrd="0" destOrd="0" presId="urn:microsoft.com/office/officeart/2005/8/layout/hierarchy6"/>
    <dgm:cxn modelId="{A35770CA-C6A5-499E-9AFC-DA38085F699A}" type="presOf" srcId="{A10A4414-C28B-4A0A-BDC8-5D1A6A849F75}" destId="{A0A71711-ABE9-4BAD-813E-5772A293F9A8}" srcOrd="0" destOrd="0" presId="urn:microsoft.com/office/officeart/2005/8/layout/hierarchy6"/>
    <dgm:cxn modelId="{693CAECE-C724-45CD-BF7B-5F3978909264}" type="presOf" srcId="{33A804F9-C647-4515-92C0-BB6EDB9D5385}" destId="{1311524D-1E83-4EB4-9B18-6702851A7A2B}" srcOrd="0" destOrd="0" presId="urn:microsoft.com/office/officeart/2005/8/layout/hierarchy6"/>
    <dgm:cxn modelId="{2786AED7-C82B-4E23-8505-7E615FC88535}" type="presOf" srcId="{7311D367-FA9B-431D-BA07-C2B3E9FF2B15}" destId="{3CB15515-1AB3-4ABE-85E4-C2B0C0147786}" srcOrd="0" destOrd="0" presId="urn:microsoft.com/office/officeart/2005/8/layout/hierarchy6"/>
    <dgm:cxn modelId="{786D7FD8-34D2-46DC-9BFB-E119E2B849D7}" type="presOf" srcId="{B19C116D-0DDE-4816-A35C-98DC21A495C8}" destId="{F56DD9D7-49A0-415E-845D-DAE1058D1645}" srcOrd="0" destOrd="0" presId="urn:microsoft.com/office/officeart/2005/8/layout/hierarchy6"/>
    <dgm:cxn modelId="{693C11F7-CA45-4AFF-9492-B6B55F97A591}" srcId="{A10A4414-C28B-4A0A-BDC8-5D1A6A849F75}" destId="{B19C116D-0DDE-4816-A35C-98DC21A495C8}" srcOrd="3" destOrd="0" parTransId="{07D4E54A-0E9D-419E-B5F8-167044397FDE}" sibTransId="{FD57DC81-CF2C-4DA4-B72E-585B09B00D01}"/>
    <dgm:cxn modelId="{38B154E4-E761-4F21-8451-CB9FDCB79FD8}" type="presParOf" srcId="{1311524D-1E83-4EB4-9B18-6702851A7A2B}" destId="{40A329F4-E0BE-430D-8C73-A8D1B41D906D}" srcOrd="0" destOrd="0" presId="urn:microsoft.com/office/officeart/2005/8/layout/hierarchy6"/>
    <dgm:cxn modelId="{B4C4E578-B11F-41AF-92F6-8752C3A3C468}" type="presParOf" srcId="{40A329F4-E0BE-430D-8C73-A8D1B41D906D}" destId="{D954654B-8E50-4D38-88E3-6FE9CD80FFB6}" srcOrd="0" destOrd="0" presId="urn:microsoft.com/office/officeart/2005/8/layout/hierarchy6"/>
    <dgm:cxn modelId="{1F36C173-74EF-43DD-8501-65744C4C63DF}" type="presParOf" srcId="{D954654B-8E50-4D38-88E3-6FE9CD80FFB6}" destId="{9C89FBE9-EA51-4044-BF48-002DE3A1A794}" srcOrd="0" destOrd="0" presId="urn:microsoft.com/office/officeart/2005/8/layout/hierarchy6"/>
    <dgm:cxn modelId="{AA3B9C59-B6C6-4C95-887C-AD5B1DAD913B}" type="presParOf" srcId="{9C89FBE9-EA51-4044-BF48-002DE3A1A794}" destId="{7E6783DC-13AF-4C90-851C-2ED37427F057}" srcOrd="0" destOrd="0" presId="urn:microsoft.com/office/officeart/2005/8/layout/hierarchy6"/>
    <dgm:cxn modelId="{B605459C-5E44-4B0B-B563-78EE82F3CFE4}" type="presParOf" srcId="{9C89FBE9-EA51-4044-BF48-002DE3A1A794}" destId="{B4F28DA1-F516-4149-B641-6609BE7DD86E}" srcOrd="1" destOrd="0" presId="urn:microsoft.com/office/officeart/2005/8/layout/hierarchy6"/>
    <dgm:cxn modelId="{707820C1-E1F6-4DB7-82D7-32A658884388}" type="presParOf" srcId="{B4F28DA1-F516-4149-B641-6609BE7DD86E}" destId="{D65FC4F4-9F38-4DEB-AD3A-E004BB4ADF31}" srcOrd="0" destOrd="0" presId="urn:microsoft.com/office/officeart/2005/8/layout/hierarchy6"/>
    <dgm:cxn modelId="{3368E057-E781-4F32-BA35-DE7130B3C557}" type="presParOf" srcId="{B4F28DA1-F516-4149-B641-6609BE7DD86E}" destId="{0298230A-8FF3-4579-9EA5-365CD9751528}" srcOrd="1" destOrd="0" presId="urn:microsoft.com/office/officeart/2005/8/layout/hierarchy6"/>
    <dgm:cxn modelId="{CE59432D-68FE-4123-821D-ED3A0461662A}" type="presParOf" srcId="{0298230A-8FF3-4579-9EA5-365CD9751528}" destId="{A0A71711-ABE9-4BAD-813E-5772A293F9A8}" srcOrd="0" destOrd="0" presId="urn:microsoft.com/office/officeart/2005/8/layout/hierarchy6"/>
    <dgm:cxn modelId="{B86A7AAA-FAEF-43B0-A9B1-6B8926965FBD}" type="presParOf" srcId="{0298230A-8FF3-4579-9EA5-365CD9751528}" destId="{9D027AEB-2A03-4985-A73C-353B8ABFB7CB}" srcOrd="1" destOrd="0" presId="urn:microsoft.com/office/officeart/2005/8/layout/hierarchy6"/>
    <dgm:cxn modelId="{ED878041-E333-4081-AE6D-95407D64D6A3}" type="presParOf" srcId="{9D027AEB-2A03-4985-A73C-353B8ABFB7CB}" destId="{6C6786EF-E97F-4CA1-8C45-CD6AA7A63B58}" srcOrd="0" destOrd="0" presId="urn:microsoft.com/office/officeart/2005/8/layout/hierarchy6"/>
    <dgm:cxn modelId="{A3D94982-6AEC-4126-8AA0-64C880510547}" type="presParOf" srcId="{9D027AEB-2A03-4985-A73C-353B8ABFB7CB}" destId="{CE505D71-2668-4FC8-B665-329F2B6AC6C1}" srcOrd="1" destOrd="0" presId="urn:microsoft.com/office/officeart/2005/8/layout/hierarchy6"/>
    <dgm:cxn modelId="{C6F31B31-FD94-47C3-886B-C92D3AB900D2}" type="presParOf" srcId="{CE505D71-2668-4FC8-B665-329F2B6AC6C1}" destId="{401D99F3-ACE1-47D4-965E-57D4B65652D1}" srcOrd="0" destOrd="0" presId="urn:microsoft.com/office/officeart/2005/8/layout/hierarchy6"/>
    <dgm:cxn modelId="{47E6C74F-E58C-40BC-B3E1-9ED79794F7F0}" type="presParOf" srcId="{CE505D71-2668-4FC8-B665-329F2B6AC6C1}" destId="{99C83D90-7F09-44FB-991F-866E36414CAE}" srcOrd="1" destOrd="0" presId="urn:microsoft.com/office/officeart/2005/8/layout/hierarchy6"/>
    <dgm:cxn modelId="{7F1CDFBF-1A02-4B24-AD0B-79A1EFE95C61}" type="presParOf" srcId="{9D027AEB-2A03-4985-A73C-353B8ABFB7CB}" destId="{BD3A22CB-C21A-46F0-A526-9BC936EB90F5}" srcOrd="2" destOrd="0" presId="urn:microsoft.com/office/officeart/2005/8/layout/hierarchy6"/>
    <dgm:cxn modelId="{67903379-7D31-4C36-ABA4-DB752E34965C}" type="presParOf" srcId="{9D027AEB-2A03-4985-A73C-353B8ABFB7CB}" destId="{4AFEA173-D387-496D-81AE-A50C883913A3}" srcOrd="3" destOrd="0" presId="urn:microsoft.com/office/officeart/2005/8/layout/hierarchy6"/>
    <dgm:cxn modelId="{30CB15A4-EE9C-4759-9664-731F687B64C1}" type="presParOf" srcId="{4AFEA173-D387-496D-81AE-A50C883913A3}" destId="{572AEFD0-80DA-4202-8549-D30210AEBCC5}" srcOrd="0" destOrd="0" presId="urn:microsoft.com/office/officeart/2005/8/layout/hierarchy6"/>
    <dgm:cxn modelId="{CB40E66F-D925-4AAD-99CF-3933871F1986}" type="presParOf" srcId="{4AFEA173-D387-496D-81AE-A50C883913A3}" destId="{D724E44A-D69A-4FE7-950E-63C49623FF02}" srcOrd="1" destOrd="0" presId="urn:microsoft.com/office/officeart/2005/8/layout/hierarchy6"/>
    <dgm:cxn modelId="{6932B5DF-F914-4EAB-BEC1-734B87556043}" type="presParOf" srcId="{9D027AEB-2A03-4985-A73C-353B8ABFB7CB}" destId="{CAFF430C-CD6C-4E2B-BCB6-B540B5F0338C}" srcOrd="4" destOrd="0" presId="urn:microsoft.com/office/officeart/2005/8/layout/hierarchy6"/>
    <dgm:cxn modelId="{8E493CD9-E938-48CD-B910-8F82E04DC1C6}" type="presParOf" srcId="{9D027AEB-2A03-4985-A73C-353B8ABFB7CB}" destId="{777006A0-5B9E-49D4-AEA6-74F7D9644252}" srcOrd="5" destOrd="0" presId="urn:microsoft.com/office/officeart/2005/8/layout/hierarchy6"/>
    <dgm:cxn modelId="{41C35CEF-FF5B-40F0-81ED-E0F880626F96}" type="presParOf" srcId="{777006A0-5B9E-49D4-AEA6-74F7D9644252}" destId="{890C3912-9D9C-4FAE-AC87-7887332DA04C}" srcOrd="0" destOrd="0" presId="urn:microsoft.com/office/officeart/2005/8/layout/hierarchy6"/>
    <dgm:cxn modelId="{34824AAD-1ED4-425B-8D01-57F9A2D31D65}" type="presParOf" srcId="{777006A0-5B9E-49D4-AEA6-74F7D9644252}" destId="{E82285F3-D1D4-4058-8CCD-393419AE542A}" srcOrd="1" destOrd="0" presId="urn:microsoft.com/office/officeart/2005/8/layout/hierarchy6"/>
    <dgm:cxn modelId="{CBA1484C-E198-4F3F-9D11-8BD9D3BE1BDC}" type="presParOf" srcId="{9D027AEB-2A03-4985-A73C-353B8ABFB7CB}" destId="{D17CCA16-2A70-4220-A405-D21D0F556AAF}" srcOrd="6" destOrd="0" presId="urn:microsoft.com/office/officeart/2005/8/layout/hierarchy6"/>
    <dgm:cxn modelId="{45E00205-F09C-4AE2-9F41-FBA9A67E5646}" type="presParOf" srcId="{9D027AEB-2A03-4985-A73C-353B8ABFB7CB}" destId="{B968D6E6-B50D-4129-ACB6-9BF7950E02B8}" srcOrd="7" destOrd="0" presId="urn:microsoft.com/office/officeart/2005/8/layout/hierarchy6"/>
    <dgm:cxn modelId="{5CCA5FFF-2106-4AC2-B988-5916B7CD5BF8}" type="presParOf" srcId="{B968D6E6-B50D-4129-ACB6-9BF7950E02B8}" destId="{F56DD9D7-49A0-415E-845D-DAE1058D1645}" srcOrd="0" destOrd="0" presId="urn:microsoft.com/office/officeart/2005/8/layout/hierarchy6"/>
    <dgm:cxn modelId="{A868D92C-837E-492E-82A7-EFBDBA3BA1BD}" type="presParOf" srcId="{B968D6E6-B50D-4129-ACB6-9BF7950E02B8}" destId="{1CA9F68D-92D6-4E5C-A760-B7EBBF63EE50}" srcOrd="1" destOrd="0" presId="urn:microsoft.com/office/officeart/2005/8/layout/hierarchy6"/>
    <dgm:cxn modelId="{6006213A-726D-4E38-866A-AEE8F86DF3BF}" type="presParOf" srcId="{B4F28DA1-F516-4149-B641-6609BE7DD86E}" destId="{C168A46B-D037-4DE8-92A7-24ED41FD488D}" srcOrd="2" destOrd="0" presId="urn:microsoft.com/office/officeart/2005/8/layout/hierarchy6"/>
    <dgm:cxn modelId="{980506A4-FC25-4AB2-871B-74F4B27C3FAC}" type="presParOf" srcId="{B4F28DA1-F516-4149-B641-6609BE7DD86E}" destId="{D2ED96E1-1A03-440E-9BE2-B2EE4677BC6D}" srcOrd="3" destOrd="0" presId="urn:microsoft.com/office/officeart/2005/8/layout/hierarchy6"/>
    <dgm:cxn modelId="{46C98323-7719-4C64-85A6-5A9765CAAC6C}" type="presParOf" srcId="{D2ED96E1-1A03-440E-9BE2-B2EE4677BC6D}" destId="{183F5103-7D41-4341-AC6D-30A87E91DB8D}" srcOrd="0" destOrd="0" presId="urn:microsoft.com/office/officeart/2005/8/layout/hierarchy6"/>
    <dgm:cxn modelId="{4476A8FA-A8B1-4995-BE0E-DAA6D3D95DF9}" type="presParOf" srcId="{D2ED96E1-1A03-440E-9BE2-B2EE4677BC6D}" destId="{FF3EE0A1-16DD-4C1D-8F0C-6A0FE975808C}" srcOrd="1" destOrd="0" presId="urn:microsoft.com/office/officeart/2005/8/layout/hierarchy6"/>
    <dgm:cxn modelId="{1667F276-9CE1-4BB3-B864-A6071839A917}" type="presParOf" srcId="{FF3EE0A1-16DD-4C1D-8F0C-6A0FE975808C}" destId="{3CB15515-1AB3-4ABE-85E4-C2B0C0147786}" srcOrd="0" destOrd="0" presId="urn:microsoft.com/office/officeart/2005/8/layout/hierarchy6"/>
    <dgm:cxn modelId="{9B2DA88E-22F9-4B28-9838-E03F20ABC630}" type="presParOf" srcId="{FF3EE0A1-16DD-4C1D-8F0C-6A0FE975808C}" destId="{E66D8EBB-D117-472C-888D-F59994F02098}" srcOrd="1" destOrd="0" presId="urn:microsoft.com/office/officeart/2005/8/layout/hierarchy6"/>
    <dgm:cxn modelId="{69F1744B-17C9-4EB5-A996-3015BBE6C25D}" type="presParOf" srcId="{E66D8EBB-D117-472C-888D-F59994F02098}" destId="{2B392734-F047-4CDB-8D29-65BE4E823333}" srcOrd="0" destOrd="0" presId="urn:microsoft.com/office/officeart/2005/8/layout/hierarchy6"/>
    <dgm:cxn modelId="{3F6B3779-AA5C-41AB-8CDA-1ED8599D8CA2}" type="presParOf" srcId="{E66D8EBB-D117-472C-888D-F59994F02098}" destId="{57E075A2-2A8A-4C1E-AC66-15546896A84D}" srcOrd="1" destOrd="0" presId="urn:microsoft.com/office/officeart/2005/8/layout/hierarchy6"/>
    <dgm:cxn modelId="{12774266-30B8-4055-AB58-433FB062657C}" type="presParOf" srcId="{FF3EE0A1-16DD-4C1D-8F0C-6A0FE975808C}" destId="{BB57C549-46B9-42E2-BE38-86DE14B6DB6B}" srcOrd="2" destOrd="0" presId="urn:microsoft.com/office/officeart/2005/8/layout/hierarchy6"/>
    <dgm:cxn modelId="{A6D487D1-C30C-4E91-8CE5-A0D5987840C8}" type="presParOf" srcId="{FF3EE0A1-16DD-4C1D-8F0C-6A0FE975808C}" destId="{4452B55A-F422-4339-AED3-588004BE25AB}" srcOrd="3" destOrd="0" presId="urn:microsoft.com/office/officeart/2005/8/layout/hierarchy6"/>
    <dgm:cxn modelId="{94A1074E-E735-43BA-B9A0-240F473EF255}" type="presParOf" srcId="{4452B55A-F422-4339-AED3-588004BE25AB}" destId="{178C8534-2751-4562-B033-407931B56EC0}" srcOrd="0" destOrd="0" presId="urn:microsoft.com/office/officeart/2005/8/layout/hierarchy6"/>
    <dgm:cxn modelId="{81176864-19B9-40CA-AB89-73CB89821475}" type="presParOf" srcId="{4452B55A-F422-4339-AED3-588004BE25AB}" destId="{64DEC34E-D608-4741-9310-46026393BB55}" srcOrd="1" destOrd="0" presId="urn:microsoft.com/office/officeart/2005/8/layout/hierarchy6"/>
    <dgm:cxn modelId="{17182734-54FE-4AED-A336-21A8F2B3836A}" type="presParOf" srcId="{1311524D-1E83-4EB4-9B18-6702851A7A2B}" destId="{CEE74C9E-618C-42CC-9304-52302D420D3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783DC-13AF-4C90-851C-2ED37427F057}">
      <dsp:nvSpPr>
        <dsp:cNvPr id="0" name=""/>
        <dsp:cNvSpPr/>
      </dsp:nvSpPr>
      <dsp:spPr>
        <a:xfrm>
          <a:off x="5635085" y="703588"/>
          <a:ext cx="1444554" cy="963036"/>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ECO-SYSTEM</a:t>
          </a:r>
        </a:p>
      </dsp:txBody>
      <dsp:txXfrm>
        <a:off x="5663291" y="731794"/>
        <a:ext cx="1388142" cy="906624"/>
      </dsp:txXfrm>
    </dsp:sp>
    <dsp:sp modelId="{D65FC4F4-9F38-4DEB-AD3A-E004BB4ADF31}">
      <dsp:nvSpPr>
        <dsp:cNvPr id="0" name=""/>
        <dsp:cNvSpPr/>
      </dsp:nvSpPr>
      <dsp:spPr>
        <a:xfrm>
          <a:off x="3540481" y="1666624"/>
          <a:ext cx="2816881" cy="385214"/>
        </a:xfrm>
        <a:custGeom>
          <a:avLst/>
          <a:gdLst/>
          <a:ahLst/>
          <a:cxnLst/>
          <a:rect l="0" t="0" r="0" b="0"/>
          <a:pathLst>
            <a:path>
              <a:moveTo>
                <a:pt x="2816881" y="0"/>
              </a:moveTo>
              <a:lnTo>
                <a:pt x="2816881" y="192607"/>
              </a:lnTo>
              <a:lnTo>
                <a:pt x="0" y="192607"/>
              </a:lnTo>
              <a:lnTo>
                <a:pt x="0" y="385214"/>
              </a:lnTo>
            </a:path>
          </a:pathLst>
        </a:custGeom>
        <a:noFill/>
        <a:ln w="19050" cap="rnd" cmpd="sng" algn="ctr">
          <a:solidFill>
            <a:schemeClr val="accent5">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0A71711-ABE9-4BAD-813E-5772A293F9A8}">
      <dsp:nvSpPr>
        <dsp:cNvPr id="0" name=""/>
        <dsp:cNvSpPr/>
      </dsp:nvSpPr>
      <dsp:spPr>
        <a:xfrm>
          <a:off x="2818204" y="2051838"/>
          <a:ext cx="1444554" cy="963036"/>
        </a:xfrm>
        <a:prstGeom prst="roundRect">
          <a:avLst>
            <a:gd name="adj" fmla="val 1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Terrestrial</a:t>
          </a:r>
        </a:p>
      </dsp:txBody>
      <dsp:txXfrm>
        <a:off x="2846410" y="2080044"/>
        <a:ext cx="1388142" cy="906624"/>
      </dsp:txXfrm>
    </dsp:sp>
    <dsp:sp modelId="{6C6786EF-E97F-4CA1-8C45-CD6AA7A63B58}">
      <dsp:nvSpPr>
        <dsp:cNvPr id="0" name=""/>
        <dsp:cNvSpPr/>
      </dsp:nvSpPr>
      <dsp:spPr>
        <a:xfrm>
          <a:off x="723600" y="3014875"/>
          <a:ext cx="2816881" cy="385214"/>
        </a:xfrm>
        <a:custGeom>
          <a:avLst/>
          <a:gdLst/>
          <a:ahLst/>
          <a:cxnLst/>
          <a:rect l="0" t="0" r="0" b="0"/>
          <a:pathLst>
            <a:path>
              <a:moveTo>
                <a:pt x="2816881" y="0"/>
              </a:moveTo>
              <a:lnTo>
                <a:pt x="2816881" y="192607"/>
              </a:lnTo>
              <a:lnTo>
                <a:pt x="0" y="192607"/>
              </a:lnTo>
              <a:lnTo>
                <a:pt x="0" y="385214"/>
              </a:lnTo>
            </a:path>
          </a:pathLst>
        </a:custGeom>
        <a:noFill/>
        <a:ln w="19050"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01D99F3-ACE1-47D4-965E-57D4B65652D1}">
      <dsp:nvSpPr>
        <dsp:cNvPr id="0" name=""/>
        <dsp:cNvSpPr/>
      </dsp:nvSpPr>
      <dsp:spPr>
        <a:xfrm>
          <a:off x="1322" y="3400089"/>
          <a:ext cx="1444554" cy="963036"/>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Forest</a:t>
          </a:r>
        </a:p>
      </dsp:txBody>
      <dsp:txXfrm>
        <a:off x="29528" y="3428295"/>
        <a:ext cx="1388142" cy="906624"/>
      </dsp:txXfrm>
    </dsp:sp>
    <dsp:sp modelId="{BD3A22CB-C21A-46F0-A526-9BC936EB90F5}">
      <dsp:nvSpPr>
        <dsp:cNvPr id="0" name=""/>
        <dsp:cNvSpPr/>
      </dsp:nvSpPr>
      <dsp:spPr>
        <a:xfrm>
          <a:off x="2601520" y="3014875"/>
          <a:ext cx="938960" cy="385214"/>
        </a:xfrm>
        <a:custGeom>
          <a:avLst/>
          <a:gdLst/>
          <a:ahLst/>
          <a:cxnLst/>
          <a:rect l="0" t="0" r="0" b="0"/>
          <a:pathLst>
            <a:path>
              <a:moveTo>
                <a:pt x="938960" y="0"/>
              </a:moveTo>
              <a:lnTo>
                <a:pt x="938960" y="192607"/>
              </a:lnTo>
              <a:lnTo>
                <a:pt x="0" y="192607"/>
              </a:lnTo>
              <a:lnTo>
                <a:pt x="0" y="385214"/>
              </a:lnTo>
            </a:path>
          </a:pathLst>
        </a:custGeom>
        <a:noFill/>
        <a:ln w="19050"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72AEFD0-80DA-4202-8549-D30210AEBCC5}">
      <dsp:nvSpPr>
        <dsp:cNvPr id="0" name=""/>
        <dsp:cNvSpPr/>
      </dsp:nvSpPr>
      <dsp:spPr>
        <a:xfrm>
          <a:off x="1879243" y="3400089"/>
          <a:ext cx="1444554" cy="963036"/>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Desert</a:t>
          </a:r>
        </a:p>
      </dsp:txBody>
      <dsp:txXfrm>
        <a:off x="1907449" y="3428295"/>
        <a:ext cx="1388142" cy="906624"/>
      </dsp:txXfrm>
    </dsp:sp>
    <dsp:sp modelId="{CAFF430C-CD6C-4E2B-BCB6-B540B5F0338C}">
      <dsp:nvSpPr>
        <dsp:cNvPr id="0" name=""/>
        <dsp:cNvSpPr/>
      </dsp:nvSpPr>
      <dsp:spPr>
        <a:xfrm>
          <a:off x="3540481" y="3014875"/>
          <a:ext cx="938960" cy="385214"/>
        </a:xfrm>
        <a:custGeom>
          <a:avLst/>
          <a:gdLst/>
          <a:ahLst/>
          <a:cxnLst/>
          <a:rect l="0" t="0" r="0" b="0"/>
          <a:pathLst>
            <a:path>
              <a:moveTo>
                <a:pt x="0" y="0"/>
              </a:moveTo>
              <a:lnTo>
                <a:pt x="0" y="192607"/>
              </a:lnTo>
              <a:lnTo>
                <a:pt x="938960" y="192607"/>
              </a:lnTo>
              <a:lnTo>
                <a:pt x="938960" y="385214"/>
              </a:lnTo>
            </a:path>
          </a:pathLst>
        </a:custGeom>
        <a:noFill/>
        <a:ln w="19050"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90C3912-9D9C-4FAE-AC87-7887332DA04C}">
      <dsp:nvSpPr>
        <dsp:cNvPr id="0" name=""/>
        <dsp:cNvSpPr/>
      </dsp:nvSpPr>
      <dsp:spPr>
        <a:xfrm>
          <a:off x="3757164" y="3400089"/>
          <a:ext cx="1444554" cy="963036"/>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Grassland</a:t>
          </a:r>
        </a:p>
      </dsp:txBody>
      <dsp:txXfrm>
        <a:off x="3785370" y="3428295"/>
        <a:ext cx="1388142" cy="906624"/>
      </dsp:txXfrm>
    </dsp:sp>
    <dsp:sp modelId="{D17CCA16-2A70-4220-A405-D21D0F556AAF}">
      <dsp:nvSpPr>
        <dsp:cNvPr id="0" name=""/>
        <dsp:cNvSpPr/>
      </dsp:nvSpPr>
      <dsp:spPr>
        <a:xfrm>
          <a:off x="3540481" y="3014875"/>
          <a:ext cx="2816881" cy="385214"/>
        </a:xfrm>
        <a:custGeom>
          <a:avLst/>
          <a:gdLst/>
          <a:ahLst/>
          <a:cxnLst/>
          <a:rect l="0" t="0" r="0" b="0"/>
          <a:pathLst>
            <a:path>
              <a:moveTo>
                <a:pt x="0" y="0"/>
              </a:moveTo>
              <a:lnTo>
                <a:pt x="0" y="192607"/>
              </a:lnTo>
              <a:lnTo>
                <a:pt x="2816881" y="192607"/>
              </a:lnTo>
              <a:lnTo>
                <a:pt x="2816881" y="385214"/>
              </a:lnTo>
            </a:path>
          </a:pathLst>
        </a:custGeom>
        <a:noFill/>
        <a:ln w="19050"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56DD9D7-49A0-415E-845D-DAE1058D1645}">
      <dsp:nvSpPr>
        <dsp:cNvPr id="0" name=""/>
        <dsp:cNvSpPr/>
      </dsp:nvSpPr>
      <dsp:spPr>
        <a:xfrm>
          <a:off x="5635085" y="3400089"/>
          <a:ext cx="1444554" cy="963036"/>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Mountain</a:t>
          </a:r>
        </a:p>
      </dsp:txBody>
      <dsp:txXfrm>
        <a:off x="5663291" y="3428295"/>
        <a:ext cx="1388142" cy="906624"/>
      </dsp:txXfrm>
    </dsp:sp>
    <dsp:sp modelId="{C168A46B-D037-4DE8-92A7-24ED41FD488D}">
      <dsp:nvSpPr>
        <dsp:cNvPr id="0" name=""/>
        <dsp:cNvSpPr/>
      </dsp:nvSpPr>
      <dsp:spPr>
        <a:xfrm>
          <a:off x="6357362" y="1666624"/>
          <a:ext cx="2816881" cy="385214"/>
        </a:xfrm>
        <a:custGeom>
          <a:avLst/>
          <a:gdLst/>
          <a:ahLst/>
          <a:cxnLst/>
          <a:rect l="0" t="0" r="0" b="0"/>
          <a:pathLst>
            <a:path>
              <a:moveTo>
                <a:pt x="0" y="0"/>
              </a:moveTo>
              <a:lnTo>
                <a:pt x="0" y="192607"/>
              </a:lnTo>
              <a:lnTo>
                <a:pt x="2816881" y="192607"/>
              </a:lnTo>
              <a:lnTo>
                <a:pt x="2816881" y="385214"/>
              </a:lnTo>
            </a:path>
          </a:pathLst>
        </a:custGeom>
        <a:noFill/>
        <a:ln w="19050" cap="rnd" cmpd="sng" algn="ctr">
          <a:solidFill>
            <a:schemeClr val="accent5">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83F5103-7D41-4341-AC6D-30A87E91DB8D}">
      <dsp:nvSpPr>
        <dsp:cNvPr id="0" name=""/>
        <dsp:cNvSpPr/>
      </dsp:nvSpPr>
      <dsp:spPr>
        <a:xfrm>
          <a:off x="8451966" y="2051838"/>
          <a:ext cx="1444554" cy="963036"/>
        </a:xfrm>
        <a:prstGeom prst="roundRect">
          <a:avLst>
            <a:gd name="adj" fmla="val 1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Aquatic</a:t>
          </a:r>
        </a:p>
      </dsp:txBody>
      <dsp:txXfrm>
        <a:off x="8480172" y="2080044"/>
        <a:ext cx="1388142" cy="906624"/>
      </dsp:txXfrm>
    </dsp:sp>
    <dsp:sp modelId="{3CB15515-1AB3-4ABE-85E4-C2B0C0147786}">
      <dsp:nvSpPr>
        <dsp:cNvPr id="0" name=""/>
        <dsp:cNvSpPr/>
      </dsp:nvSpPr>
      <dsp:spPr>
        <a:xfrm>
          <a:off x="8235283" y="3014875"/>
          <a:ext cx="938960" cy="385214"/>
        </a:xfrm>
        <a:custGeom>
          <a:avLst/>
          <a:gdLst/>
          <a:ahLst/>
          <a:cxnLst/>
          <a:rect l="0" t="0" r="0" b="0"/>
          <a:pathLst>
            <a:path>
              <a:moveTo>
                <a:pt x="938960" y="0"/>
              </a:moveTo>
              <a:lnTo>
                <a:pt x="938960" y="192607"/>
              </a:lnTo>
              <a:lnTo>
                <a:pt x="0" y="192607"/>
              </a:lnTo>
              <a:lnTo>
                <a:pt x="0" y="385214"/>
              </a:lnTo>
            </a:path>
          </a:pathLst>
        </a:custGeom>
        <a:noFill/>
        <a:ln w="19050"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B392734-F047-4CDB-8D29-65BE4E823333}">
      <dsp:nvSpPr>
        <dsp:cNvPr id="0" name=""/>
        <dsp:cNvSpPr/>
      </dsp:nvSpPr>
      <dsp:spPr>
        <a:xfrm>
          <a:off x="7513005" y="3400089"/>
          <a:ext cx="1444554" cy="963036"/>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Marine</a:t>
          </a:r>
        </a:p>
      </dsp:txBody>
      <dsp:txXfrm>
        <a:off x="7541211" y="3428295"/>
        <a:ext cx="1388142" cy="906624"/>
      </dsp:txXfrm>
    </dsp:sp>
    <dsp:sp modelId="{BB57C549-46B9-42E2-BE38-86DE14B6DB6B}">
      <dsp:nvSpPr>
        <dsp:cNvPr id="0" name=""/>
        <dsp:cNvSpPr/>
      </dsp:nvSpPr>
      <dsp:spPr>
        <a:xfrm>
          <a:off x="9174243" y="3014875"/>
          <a:ext cx="938960" cy="385214"/>
        </a:xfrm>
        <a:custGeom>
          <a:avLst/>
          <a:gdLst/>
          <a:ahLst/>
          <a:cxnLst/>
          <a:rect l="0" t="0" r="0" b="0"/>
          <a:pathLst>
            <a:path>
              <a:moveTo>
                <a:pt x="0" y="0"/>
              </a:moveTo>
              <a:lnTo>
                <a:pt x="0" y="192607"/>
              </a:lnTo>
              <a:lnTo>
                <a:pt x="938960" y="192607"/>
              </a:lnTo>
              <a:lnTo>
                <a:pt x="938960" y="385214"/>
              </a:lnTo>
            </a:path>
          </a:pathLst>
        </a:custGeom>
        <a:noFill/>
        <a:ln w="19050"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78C8534-2751-4562-B033-407931B56EC0}">
      <dsp:nvSpPr>
        <dsp:cNvPr id="0" name=""/>
        <dsp:cNvSpPr/>
      </dsp:nvSpPr>
      <dsp:spPr>
        <a:xfrm>
          <a:off x="9390926" y="3400089"/>
          <a:ext cx="1444554" cy="963036"/>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Fresh Water</a:t>
          </a:r>
        </a:p>
      </dsp:txBody>
      <dsp:txXfrm>
        <a:off x="9419132" y="3428295"/>
        <a:ext cx="1388142" cy="90662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0BD45D-9AF1-4EEF-983C-28AA2557E0ED}"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3296406539"/>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BD45D-9AF1-4EEF-983C-28AA2557E0ED}"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2355255035"/>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BD45D-9AF1-4EEF-983C-28AA2557E0ED}"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1CFF2E-0194-412E-AC4E-CFA57E14FFB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49514320"/>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BD45D-9AF1-4EEF-983C-28AA2557E0ED}"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513356296"/>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BD45D-9AF1-4EEF-983C-28AA2557E0ED}"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1CFF2E-0194-412E-AC4E-CFA57E14FFB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62413591"/>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BD45D-9AF1-4EEF-983C-28AA2557E0ED}"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3819053147"/>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0BD45D-9AF1-4EEF-983C-28AA2557E0ED}"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632420266"/>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0BD45D-9AF1-4EEF-983C-28AA2557E0ED}"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3475002446"/>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0BD45D-9AF1-4EEF-983C-28AA2557E0ED}"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3379680851"/>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BD45D-9AF1-4EEF-983C-28AA2557E0ED}"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967754977"/>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0BD45D-9AF1-4EEF-983C-28AA2557E0ED}"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1038971322"/>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0BD45D-9AF1-4EEF-983C-28AA2557E0ED}" type="datetimeFigureOut">
              <a:rPr lang="en-US" smtClean="0"/>
              <a:t>9/15/2019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370520664"/>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0BD45D-9AF1-4EEF-983C-28AA2557E0ED}" type="datetimeFigureOut">
              <a:rPr lang="en-US" smtClean="0"/>
              <a:t>9/15/2019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3665945238"/>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BD45D-9AF1-4EEF-983C-28AA2557E0ED}" type="datetimeFigureOut">
              <a:rPr lang="en-US" smtClean="0"/>
              <a:t>9/15/2019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2746719892"/>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0BD45D-9AF1-4EEF-983C-28AA2557E0ED}"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1243584473"/>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0BD45D-9AF1-4EEF-983C-28AA2557E0ED}"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1CFF2E-0194-412E-AC4E-CFA57E14FFB0}" type="slidenum">
              <a:rPr lang="en-US" smtClean="0"/>
              <a:t>‹#›</a:t>
            </a:fld>
            <a:endParaRPr lang="en-US"/>
          </a:p>
        </p:txBody>
      </p:sp>
    </p:spTree>
    <p:extLst>
      <p:ext uri="{BB962C8B-B14F-4D97-AF65-F5344CB8AC3E}">
        <p14:creationId xmlns:p14="http://schemas.microsoft.com/office/powerpoint/2010/main" val="839539535"/>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E0BD45D-9AF1-4EEF-983C-28AA2557E0ED}" type="datetimeFigureOut">
              <a:rPr lang="en-US" smtClean="0"/>
              <a:t>9/15/2019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A1CFF2E-0194-412E-AC4E-CFA57E14FFB0}" type="slidenum">
              <a:rPr lang="en-US" smtClean="0"/>
              <a:t>‹#›</a:t>
            </a:fld>
            <a:endParaRPr lang="en-US"/>
          </a:p>
        </p:txBody>
      </p:sp>
    </p:spTree>
    <p:extLst>
      <p:ext uri="{BB962C8B-B14F-4D97-AF65-F5344CB8AC3E}">
        <p14:creationId xmlns:p14="http://schemas.microsoft.com/office/powerpoint/2010/main" val="99061731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webp"/><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url?sa=t&amp;rct=j&amp;q=&amp;esrc=s&amp;source=web&amp;cd=1&amp;cad=rja&amp;uact=8&amp;ved=2ahUKEwjJionBgtLkAhXEQo8KHU2gA9gQFjAAegQIBBAC&amp;url=https%3A%2F%2Fwww.aef.org.uk%2Fuploads%2FPlanningGuide2.pdf&amp;usg=AOvVaw1o2Td-v8bzwRu6s8MDkpgt" TargetMode="External"/><Relationship Id="rId2" Type="http://schemas.openxmlformats.org/officeDocument/2006/relationships/hyperlink" Target="https://sciencing.com/types-environmental-ecosystems-8640.html" TargetMode="External"/><Relationship Id="rId1" Type="http://schemas.openxmlformats.org/officeDocument/2006/relationships/slideLayout" Target="../slideLayouts/slideLayout2.xml"/><Relationship Id="rId6" Type="http://schemas.openxmlformats.org/officeDocument/2006/relationships/hyperlink" Target="https://greencleanguide.com/airport-environmental-impacts/" TargetMode="External"/><Relationship Id="rId5" Type="http://schemas.openxmlformats.org/officeDocument/2006/relationships/hyperlink" Target="http://www.ecosystem.org/types-of-ecosystems" TargetMode="External"/><Relationship Id="rId4" Type="http://schemas.openxmlformats.org/officeDocument/2006/relationships/hyperlink" Target="https://www.conserve-energy-future.com/what-is-an-ecosystem.ph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B78BB-CD0E-494F-88F7-214FE29F11D5}"/>
              </a:ext>
            </a:extLst>
          </p:cNvPr>
          <p:cNvSpPr>
            <a:spLocks noGrp="1"/>
          </p:cNvSpPr>
          <p:nvPr>
            <p:ph type="ctrTitle"/>
          </p:nvPr>
        </p:nvSpPr>
        <p:spPr/>
        <p:txBody>
          <a:bodyPr>
            <a:noAutofit/>
          </a:bodyPr>
          <a:lstStyle/>
          <a:p>
            <a:r>
              <a:rPr lang="en-US" sz="6000" u="sng" dirty="0">
                <a:latin typeface="Monotype Corsiva" panose="03010101010201010101" pitchFamily="66" charset="0"/>
              </a:rPr>
              <a:t>Eco-Systems And Its Effect By Development </a:t>
            </a:r>
          </a:p>
        </p:txBody>
      </p:sp>
      <p:sp>
        <p:nvSpPr>
          <p:cNvPr id="3" name="Subtitle 2">
            <a:extLst>
              <a:ext uri="{FF2B5EF4-FFF2-40B4-BE49-F238E27FC236}">
                <a16:creationId xmlns:a16="http://schemas.microsoft.com/office/drawing/2014/main" id="{31B9D892-4B99-4AC2-86DB-08B206348333}"/>
              </a:ext>
            </a:extLst>
          </p:cNvPr>
          <p:cNvSpPr>
            <a:spLocks noGrp="1"/>
          </p:cNvSpPr>
          <p:nvPr>
            <p:ph type="subTitle" idx="1"/>
          </p:nvPr>
        </p:nvSpPr>
        <p:spPr>
          <a:xfrm>
            <a:off x="1915030" y="4078312"/>
            <a:ext cx="7766936" cy="1900457"/>
          </a:xfrm>
        </p:spPr>
        <p:txBody>
          <a:bodyPr>
            <a:normAutofit fontScale="85000" lnSpcReduction="20000"/>
          </a:bodyPr>
          <a:lstStyle/>
          <a:p>
            <a:r>
              <a:rPr lang="en-US" sz="3300" i="1" dirty="0"/>
              <a:t>Presented By:-</a:t>
            </a:r>
          </a:p>
          <a:p>
            <a:r>
              <a:rPr lang="en-US" sz="3300" dirty="0"/>
              <a:t>Bhagya Vinod Rana(</a:t>
            </a:r>
            <a:r>
              <a:rPr lang="en-US" sz="3300" b="1" dirty="0"/>
              <a:t>U19CS012</a:t>
            </a:r>
            <a:r>
              <a:rPr lang="en-US" sz="3300" dirty="0"/>
              <a:t>)</a:t>
            </a:r>
          </a:p>
          <a:p>
            <a:r>
              <a:rPr lang="en-US" sz="3300" dirty="0"/>
              <a:t>Div.: </a:t>
            </a:r>
            <a:r>
              <a:rPr lang="en-US" sz="3300" b="1" u="sng" dirty="0"/>
              <a:t>D</a:t>
            </a:r>
            <a:r>
              <a:rPr lang="en-US" sz="3300" dirty="0"/>
              <a:t> Roll No:-</a:t>
            </a:r>
            <a:r>
              <a:rPr lang="en-US" sz="3300" u="sng" dirty="0"/>
              <a:t>12</a:t>
            </a:r>
            <a:r>
              <a:rPr lang="en-US" sz="3300" dirty="0"/>
              <a:t> </a:t>
            </a:r>
          </a:p>
          <a:p>
            <a:r>
              <a:rPr lang="en-US" sz="3300" dirty="0"/>
              <a:t>Branch:- </a:t>
            </a:r>
            <a:r>
              <a:rPr lang="en-US" sz="3300" u="sng" dirty="0"/>
              <a:t>Computer</a:t>
            </a:r>
          </a:p>
          <a:p>
            <a:endParaRPr lang="en-US" dirty="0"/>
          </a:p>
        </p:txBody>
      </p:sp>
      <p:pic>
        <p:nvPicPr>
          <p:cNvPr id="4" name="Picture 3">
            <a:extLst>
              <a:ext uri="{FF2B5EF4-FFF2-40B4-BE49-F238E27FC236}">
                <a16:creationId xmlns:a16="http://schemas.microsoft.com/office/drawing/2014/main" id="{CC3B059D-5486-4F2A-A6AF-42EEEB63B14B}"/>
              </a:ext>
            </a:extLst>
          </p:cNvPr>
          <p:cNvPicPr>
            <a:picLocks noChangeAspect="1"/>
          </p:cNvPicPr>
          <p:nvPr/>
        </p:nvPicPr>
        <p:blipFill>
          <a:blip r:embed="rId2"/>
          <a:stretch>
            <a:fillRect/>
          </a:stretch>
        </p:blipFill>
        <p:spPr>
          <a:xfrm>
            <a:off x="7835704" y="50280"/>
            <a:ext cx="3949607" cy="2221654"/>
          </a:xfrm>
          <a:prstGeom prst="rect">
            <a:avLst/>
          </a:prstGeom>
        </p:spPr>
      </p:pic>
      <p:pic>
        <p:nvPicPr>
          <p:cNvPr id="6" name="Picture 5">
            <a:extLst>
              <a:ext uri="{FF2B5EF4-FFF2-40B4-BE49-F238E27FC236}">
                <a16:creationId xmlns:a16="http://schemas.microsoft.com/office/drawing/2014/main" id="{E7778C76-DD98-4EE6-A993-3E6B944C1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34" y="3429000"/>
            <a:ext cx="4000720" cy="2443283"/>
          </a:xfrm>
          <a:prstGeom prst="rect">
            <a:avLst/>
          </a:prstGeom>
        </p:spPr>
      </p:pic>
      <p:pic>
        <p:nvPicPr>
          <p:cNvPr id="7" name="Picture 6">
            <a:extLst>
              <a:ext uri="{FF2B5EF4-FFF2-40B4-BE49-F238E27FC236}">
                <a16:creationId xmlns:a16="http://schemas.microsoft.com/office/drawing/2014/main" id="{A12D80CF-BF8D-4BBC-8FD4-5C48C90B5D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51666" y="513472"/>
            <a:ext cx="2888668" cy="1758462"/>
          </a:xfrm>
          <a:prstGeom prst="rect">
            <a:avLst/>
          </a:prstGeom>
          <a:noFill/>
          <a:ln>
            <a:noFill/>
          </a:ln>
        </p:spPr>
      </p:pic>
      <p:pic>
        <p:nvPicPr>
          <p:cNvPr id="8" name="Picture 7">
            <a:extLst>
              <a:ext uri="{FF2B5EF4-FFF2-40B4-BE49-F238E27FC236}">
                <a16:creationId xmlns:a16="http://schemas.microsoft.com/office/drawing/2014/main" id="{1FDA7D6E-515F-42BE-B71D-C03CB1396BFF}"/>
              </a:ext>
            </a:extLst>
          </p:cNvPr>
          <p:cNvPicPr>
            <a:picLocks noChangeAspect="1"/>
          </p:cNvPicPr>
          <p:nvPr/>
        </p:nvPicPr>
        <p:blipFill>
          <a:blip r:embed="rId5"/>
          <a:stretch>
            <a:fillRect/>
          </a:stretch>
        </p:blipFill>
        <p:spPr>
          <a:xfrm>
            <a:off x="930360" y="169469"/>
            <a:ext cx="2888668" cy="2168765"/>
          </a:xfrm>
          <a:prstGeom prst="rect">
            <a:avLst/>
          </a:prstGeom>
        </p:spPr>
      </p:pic>
    </p:spTree>
    <p:extLst>
      <p:ext uri="{BB962C8B-B14F-4D97-AF65-F5344CB8AC3E}">
        <p14:creationId xmlns:p14="http://schemas.microsoft.com/office/powerpoint/2010/main" val="3821926651"/>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60AC9-A715-4052-A6D5-54D8423860A8}"/>
              </a:ext>
            </a:extLst>
          </p:cNvPr>
          <p:cNvSpPr>
            <a:spLocks noGrp="1"/>
          </p:cNvSpPr>
          <p:nvPr>
            <p:ph type="title"/>
          </p:nvPr>
        </p:nvSpPr>
        <p:spPr/>
        <p:txBody>
          <a:bodyPr>
            <a:normAutofit/>
          </a:bodyPr>
          <a:lstStyle/>
          <a:p>
            <a:r>
              <a:rPr lang="en-US" sz="4800" dirty="0">
                <a:latin typeface="Monotype Corsiva" panose="03010101010201010101" pitchFamily="66" charset="0"/>
                <a:cs typeface="MV Boli" panose="02000500030200090000" pitchFamily="2" charset="0"/>
              </a:rPr>
              <a:t>4.) Landscape and visual impacts</a:t>
            </a:r>
          </a:p>
        </p:txBody>
      </p:sp>
      <p:sp>
        <p:nvSpPr>
          <p:cNvPr id="3" name="Content Placeholder 2">
            <a:extLst>
              <a:ext uri="{FF2B5EF4-FFF2-40B4-BE49-F238E27FC236}">
                <a16:creationId xmlns:a16="http://schemas.microsoft.com/office/drawing/2014/main" id="{36DBD6B0-BB6D-4EB8-8E83-DBFF8AF004B1}"/>
              </a:ext>
            </a:extLst>
          </p:cNvPr>
          <p:cNvSpPr>
            <a:spLocks noGrp="1"/>
          </p:cNvSpPr>
          <p:nvPr>
            <p:ph idx="1"/>
          </p:nvPr>
        </p:nvSpPr>
        <p:spPr>
          <a:xfrm>
            <a:off x="677334" y="2160589"/>
            <a:ext cx="3739921" cy="3880773"/>
          </a:xfrm>
        </p:spPr>
        <p:txBody>
          <a:bodyPr/>
          <a:lstStyle/>
          <a:p>
            <a:r>
              <a:rPr lang="en-US" sz="2000" dirty="0"/>
              <a:t>Airports and airport-related developments affect the </a:t>
            </a:r>
            <a:r>
              <a:rPr lang="en-US" sz="2000" u="sng" dirty="0"/>
              <a:t>landscape</a:t>
            </a:r>
            <a:r>
              <a:rPr lang="en-US" sz="2000" dirty="0"/>
              <a:t> by removing existing landscape features such as trees and hedges and replacing them with buildings and tarmac. </a:t>
            </a:r>
          </a:p>
          <a:p>
            <a:r>
              <a:rPr lang="en-US" sz="2000" dirty="0"/>
              <a:t>At night, the </a:t>
            </a:r>
            <a:r>
              <a:rPr lang="en-US" sz="2000" u="sng" dirty="0"/>
              <a:t>lights of the runways</a:t>
            </a:r>
            <a:r>
              <a:rPr lang="en-US" sz="2000" dirty="0"/>
              <a:t>, aircraft and terminals increase </a:t>
            </a:r>
            <a:r>
              <a:rPr lang="en-US" sz="2000" u="sng" dirty="0"/>
              <a:t>light pollution</a:t>
            </a:r>
            <a:r>
              <a:rPr lang="en-US" u="sng" dirty="0"/>
              <a:t>.</a:t>
            </a:r>
          </a:p>
        </p:txBody>
      </p:sp>
      <p:pic>
        <p:nvPicPr>
          <p:cNvPr id="5" name="Picture 4">
            <a:extLst>
              <a:ext uri="{FF2B5EF4-FFF2-40B4-BE49-F238E27FC236}">
                <a16:creationId xmlns:a16="http://schemas.microsoft.com/office/drawing/2014/main" id="{B6F81DCE-BE56-41FD-9278-189CE3AA6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070" y="426914"/>
            <a:ext cx="3093596" cy="2320197"/>
          </a:xfrm>
          <a:prstGeom prst="rect">
            <a:avLst/>
          </a:prstGeom>
        </p:spPr>
      </p:pic>
      <p:pic>
        <p:nvPicPr>
          <p:cNvPr id="7" name="Picture 6">
            <a:extLst>
              <a:ext uri="{FF2B5EF4-FFF2-40B4-BE49-F238E27FC236}">
                <a16:creationId xmlns:a16="http://schemas.microsoft.com/office/drawing/2014/main" id="{B12BBF75-1F8C-4D44-9B4B-903CCED4C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747" y="2929797"/>
            <a:ext cx="6025919" cy="3712304"/>
          </a:xfrm>
          <a:prstGeom prst="rect">
            <a:avLst/>
          </a:prstGeom>
        </p:spPr>
      </p:pic>
    </p:spTree>
    <p:extLst>
      <p:ext uri="{BB962C8B-B14F-4D97-AF65-F5344CB8AC3E}">
        <p14:creationId xmlns:p14="http://schemas.microsoft.com/office/powerpoint/2010/main" val="2215150563"/>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4C6CB-D419-4B3D-8A69-6EE1FD4F98AE}"/>
              </a:ext>
            </a:extLst>
          </p:cNvPr>
          <p:cNvSpPr>
            <a:spLocks noGrp="1"/>
          </p:cNvSpPr>
          <p:nvPr>
            <p:ph type="title"/>
          </p:nvPr>
        </p:nvSpPr>
        <p:spPr/>
        <p:txBody>
          <a:bodyPr>
            <a:normAutofit/>
          </a:bodyPr>
          <a:lstStyle/>
          <a:p>
            <a:r>
              <a:rPr lang="en-US" sz="4800" dirty="0">
                <a:latin typeface="Monotype Corsiva" panose="03010101010201010101" pitchFamily="66" charset="0"/>
              </a:rPr>
              <a:t>5.)Noise</a:t>
            </a:r>
          </a:p>
        </p:txBody>
      </p:sp>
      <p:sp>
        <p:nvSpPr>
          <p:cNvPr id="3" name="Content Placeholder 2">
            <a:extLst>
              <a:ext uri="{FF2B5EF4-FFF2-40B4-BE49-F238E27FC236}">
                <a16:creationId xmlns:a16="http://schemas.microsoft.com/office/drawing/2014/main" id="{FE05B2DC-EF89-4A16-A2E2-08AAE17CEA37}"/>
              </a:ext>
            </a:extLst>
          </p:cNvPr>
          <p:cNvSpPr>
            <a:spLocks noGrp="1"/>
          </p:cNvSpPr>
          <p:nvPr>
            <p:ph idx="1"/>
          </p:nvPr>
        </p:nvSpPr>
        <p:spPr>
          <a:xfrm>
            <a:off x="5572891" y="2079700"/>
            <a:ext cx="4415171" cy="3880773"/>
          </a:xfrm>
        </p:spPr>
        <p:txBody>
          <a:bodyPr>
            <a:normAutofit lnSpcReduction="10000"/>
          </a:bodyPr>
          <a:lstStyle/>
          <a:p>
            <a:r>
              <a:rPr lang="en-US" sz="2000" dirty="0"/>
              <a:t>Noise from aircraft and from traffic going to and from airports is probably the most obvious environmental impact of the aviation industry because it is easily perceived and annoying, especially where this occurs frequently.</a:t>
            </a:r>
          </a:p>
          <a:p>
            <a:r>
              <a:rPr lang="en-US" sz="2000" dirty="0"/>
              <a:t>Aircraft noise is generated by both the engine and the airframe and is most evident during landing and take-off and under frequently-used flightpaths.</a:t>
            </a:r>
          </a:p>
          <a:p>
            <a:endParaRPr lang="en-US" dirty="0"/>
          </a:p>
        </p:txBody>
      </p:sp>
      <p:pic>
        <p:nvPicPr>
          <p:cNvPr id="4" name="Picture 3">
            <a:extLst>
              <a:ext uri="{FF2B5EF4-FFF2-40B4-BE49-F238E27FC236}">
                <a16:creationId xmlns:a16="http://schemas.microsoft.com/office/drawing/2014/main" id="{BA14318A-8689-4C68-8A86-17D2B5770ED2}"/>
              </a:ext>
            </a:extLst>
          </p:cNvPr>
          <p:cNvPicPr>
            <a:picLocks noChangeAspect="1"/>
          </p:cNvPicPr>
          <p:nvPr/>
        </p:nvPicPr>
        <p:blipFill>
          <a:blip r:embed="rId2"/>
          <a:stretch>
            <a:fillRect/>
          </a:stretch>
        </p:blipFill>
        <p:spPr>
          <a:xfrm>
            <a:off x="6871272" y="380583"/>
            <a:ext cx="3781382" cy="1447967"/>
          </a:xfrm>
          <a:prstGeom prst="rect">
            <a:avLst/>
          </a:prstGeom>
        </p:spPr>
      </p:pic>
      <p:pic>
        <p:nvPicPr>
          <p:cNvPr id="7" name="Picture 6">
            <a:extLst>
              <a:ext uri="{FF2B5EF4-FFF2-40B4-BE49-F238E27FC236}">
                <a16:creationId xmlns:a16="http://schemas.microsoft.com/office/drawing/2014/main" id="{3C122B16-A439-4A30-A035-E657F9D73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60" y="2079700"/>
            <a:ext cx="5461031" cy="3880772"/>
          </a:xfrm>
          <a:prstGeom prst="rect">
            <a:avLst/>
          </a:prstGeom>
        </p:spPr>
      </p:pic>
      <p:pic>
        <p:nvPicPr>
          <p:cNvPr id="9" name="Picture 8">
            <a:extLst>
              <a:ext uri="{FF2B5EF4-FFF2-40B4-BE49-F238E27FC236}">
                <a16:creationId xmlns:a16="http://schemas.microsoft.com/office/drawing/2014/main" id="{F788B589-6D50-4E5C-8238-0E95DDC9C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7825" y="135528"/>
            <a:ext cx="3085986" cy="1736381"/>
          </a:xfrm>
          <a:prstGeom prst="rect">
            <a:avLst/>
          </a:prstGeom>
        </p:spPr>
      </p:pic>
    </p:spTree>
    <p:extLst>
      <p:ext uri="{BB962C8B-B14F-4D97-AF65-F5344CB8AC3E}">
        <p14:creationId xmlns:p14="http://schemas.microsoft.com/office/powerpoint/2010/main" val="1345557943"/>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1BC8-B006-4452-AEBA-73BCC77BE338}"/>
              </a:ext>
            </a:extLst>
          </p:cNvPr>
          <p:cNvSpPr>
            <a:spLocks noGrp="1"/>
          </p:cNvSpPr>
          <p:nvPr>
            <p:ph type="title"/>
          </p:nvPr>
        </p:nvSpPr>
        <p:spPr/>
        <p:txBody>
          <a:bodyPr>
            <a:normAutofit/>
          </a:bodyPr>
          <a:lstStyle/>
          <a:p>
            <a:r>
              <a:rPr lang="en-US" dirty="0">
                <a:latin typeface="Monotype Corsiva" panose="03010101010201010101" pitchFamily="66" charset="0"/>
              </a:rPr>
              <a:t>6.)Biodiversity (or nature conservation, or flora and fauna) impacts</a:t>
            </a:r>
          </a:p>
        </p:txBody>
      </p:sp>
      <p:sp>
        <p:nvSpPr>
          <p:cNvPr id="3" name="Content Placeholder 2">
            <a:extLst>
              <a:ext uri="{FF2B5EF4-FFF2-40B4-BE49-F238E27FC236}">
                <a16:creationId xmlns:a16="http://schemas.microsoft.com/office/drawing/2014/main" id="{71492BD8-D22C-43B0-BF1D-F186FCB2E103}"/>
              </a:ext>
            </a:extLst>
          </p:cNvPr>
          <p:cNvSpPr>
            <a:spLocks noGrp="1"/>
          </p:cNvSpPr>
          <p:nvPr>
            <p:ph idx="1"/>
          </p:nvPr>
        </p:nvSpPr>
        <p:spPr>
          <a:xfrm>
            <a:off x="677334" y="2160589"/>
            <a:ext cx="4499577" cy="3880773"/>
          </a:xfrm>
        </p:spPr>
        <p:txBody>
          <a:bodyPr>
            <a:normAutofit/>
          </a:bodyPr>
          <a:lstStyle/>
          <a:p>
            <a:r>
              <a:rPr lang="en-US" sz="2400" dirty="0"/>
              <a:t>These include reduction in the type and extent of </a:t>
            </a:r>
            <a:r>
              <a:rPr lang="en-US" sz="2400" u="sng" dirty="0"/>
              <a:t>habitats</a:t>
            </a:r>
            <a:r>
              <a:rPr lang="en-US" sz="2400" dirty="0"/>
              <a:t>;</a:t>
            </a:r>
          </a:p>
          <a:p>
            <a:r>
              <a:rPr lang="en-US" sz="2400" u="sng" dirty="0"/>
              <a:t> bird strike </a:t>
            </a:r>
            <a:r>
              <a:rPr lang="en-US" sz="2400" dirty="0"/>
              <a:t>and road kill; </a:t>
            </a:r>
          </a:p>
        </p:txBody>
      </p:sp>
      <p:pic>
        <p:nvPicPr>
          <p:cNvPr id="5" name="Picture 4">
            <a:extLst>
              <a:ext uri="{FF2B5EF4-FFF2-40B4-BE49-F238E27FC236}">
                <a16:creationId xmlns:a16="http://schemas.microsoft.com/office/drawing/2014/main" id="{F6373BA3-B7D0-4C85-9185-FDE37190B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9992" y="1439837"/>
            <a:ext cx="4727021" cy="2661138"/>
          </a:xfrm>
          <a:prstGeom prst="rect">
            <a:avLst/>
          </a:prstGeom>
        </p:spPr>
      </p:pic>
      <p:pic>
        <p:nvPicPr>
          <p:cNvPr id="7" name="Picture 6">
            <a:extLst>
              <a:ext uri="{FF2B5EF4-FFF2-40B4-BE49-F238E27FC236}">
                <a16:creationId xmlns:a16="http://schemas.microsoft.com/office/drawing/2014/main" id="{26480E46-3A38-4B82-8B33-17D67788C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81" y="3936683"/>
            <a:ext cx="3889830" cy="2661138"/>
          </a:xfrm>
          <a:prstGeom prst="rect">
            <a:avLst/>
          </a:prstGeom>
        </p:spPr>
      </p:pic>
      <p:pic>
        <p:nvPicPr>
          <p:cNvPr id="9" name="Picture 8">
            <a:extLst>
              <a:ext uri="{FF2B5EF4-FFF2-40B4-BE49-F238E27FC236}">
                <a16:creationId xmlns:a16="http://schemas.microsoft.com/office/drawing/2014/main" id="{C8EA0E22-9179-432C-BE3C-5E830124D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992" y="4339253"/>
            <a:ext cx="4524927" cy="2258568"/>
          </a:xfrm>
          <a:prstGeom prst="rect">
            <a:avLst/>
          </a:prstGeom>
        </p:spPr>
      </p:pic>
    </p:spTree>
    <p:extLst>
      <p:ext uri="{BB962C8B-B14F-4D97-AF65-F5344CB8AC3E}">
        <p14:creationId xmlns:p14="http://schemas.microsoft.com/office/powerpoint/2010/main" val="1486387774"/>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DB2D6-7253-494C-9268-F013EBFCA104}"/>
              </a:ext>
            </a:extLst>
          </p:cNvPr>
          <p:cNvSpPr>
            <a:spLocks noGrp="1"/>
          </p:cNvSpPr>
          <p:nvPr>
            <p:ph type="title"/>
          </p:nvPr>
        </p:nvSpPr>
        <p:spPr/>
        <p:txBody>
          <a:bodyPr/>
          <a:lstStyle/>
          <a:p>
            <a:r>
              <a:rPr lang="en-US" dirty="0"/>
              <a:t>7.)Water pollution</a:t>
            </a:r>
          </a:p>
        </p:txBody>
      </p:sp>
      <p:sp>
        <p:nvSpPr>
          <p:cNvPr id="3" name="Content Placeholder 2">
            <a:extLst>
              <a:ext uri="{FF2B5EF4-FFF2-40B4-BE49-F238E27FC236}">
                <a16:creationId xmlns:a16="http://schemas.microsoft.com/office/drawing/2014/main" id="{25A574AB-5AC3-43C0-9429-1374874685DF}"/>
              </a:ext>
            </a:extLst>
          </p:cNvPr>
          <p:cNvSpPr>
            <a:spLocks noGrp="1"/>
          </p:cNvSpPr>
          <p:nvPr>
            <p:ph idx="1"/>
          </p:nvPr>
        </p:nvSpPr>
        <p:spPr>
          <a:xfrm>
            <a:off x="410048" y="1488613"/>
            <a:ext cx="8596668" cy="4349479"/>
          </a:xfrm>
        </p:spPr>
        <p:txBody>
          <a:bodyPr>
            <a:noAutofit/>
          </a:bodyPr>
          <a:lstStyle/>
          <a:p>
            <a:pPr marL="0" indent="0">
              <a:buNone/>
            </a:pPr>
            <a:r>
              <a:rPr lang="en-US" sz="2000" dirty="0"/>
              <a:t>Airports, airport-related development and aviation affect water quality in several ways.</a:t>
            </a:r>
          </a:p>
          <a:p>
            <a:r>
              <a:rPr lang="en-US" sz="2000" dirty="0"/>
              <a:t>Building works can lead to polluted construction run-off which can affect nearby water bodies.</a:t>
            </a:r>
          </a:p>
          <a:p>
            <a:r>
              <a:rPr lang="en-US" sz="2000" dirty="0"/>
              <a:t>Airports create a range of potential pollutants including De-icing agents, maintenance and painting chemicals, testing of fire equipment, and fuel leakage and spillage from refueling and storage</a:t>
            </a:r>
          </a:p>
          <a:p>
            <a:r>
              <a:rPr lang="en-US" sz="2000" dirty="0"/>
              <a:t>Use water for mixing cement, washing wheels and damping down dust, etc. </a:t>
            </a:r>
          </a:p>
          <a:p>
            <a:r>
              <a:rPr lang="en-US" sz="2000" dirty="0"/>
              <a:t>Operation of such development involve water use for food preparation, toilet flushing, cleaning of the airport and aircraft, fire drills etc.</a:t>
            </a:r>
          </a:p>
        </p:txBody>
      </p:sp>
      <p:pic>
        <p:nvPicPr>
          <p:cNvPr id="4" name="Picture 3">
            <a:extLst>
              <a:ext uri="{FF2B5EF4-FFF2-40B4-BE49-F238E27FC236}">
                <a16:creationId xmlns:a16="http://schemas.microsoft.com/office/drawing/2014/main" id="{E9FD30E0-86FF-4BC8-8F65-9764276A82A7}"/>
              </a:ext>
            </a:extLst>
          </p:cNvPr>
          <p:cNvPicPr>
            <a:picLocks noChangeAspect="1"/>
          </p:cNvPicPr>
          <p:nvPr/>
        </p:nvPicPr>
        <p:blipFill>
          <a:blip r:embed="rId2"/>
          <a:stretch>
            <a:fillRect/>
          </a:stretch>
        </p:blipFill>
        <p:spPr>
          <a:xfrm>
            <a:off x="9006716" y="1488613"/>
            <a:ext cx="2681358" cy="2008430"/>
          </a:xfrm>
          <a:prstGeom prst="rect">
            <a:avLst/>
          </a:prstGeom>
        </p:spPr>
      </p:pic>
      <p:pic>
        <p:nvPicPr>
          <p:cNvPr id="5" name="Picture 4">
            <a:extLst>
              <a:ext uri="{FF2B5EF4-FFF2-40B4-BE49-F238E27FC236}">
                <a16:creationId xmlns:a16="http://schemas.microsoft.com/office/drawing/2014/main" id="{5576B97F-2089-4EA5-99A3-5D2D97E06465}"/>
              </a:ext>
            </a:extLst>
          </p:cNvPr>
          <p:cNvPicPr>
            <a:picLocks noChangeAspect="1"/>
          </p:cNvPicPr>
          <p:nvPr/>
        </p:nvPicPr>
        <p:blipFill>
          <a:blip r:embed="rId3"/>
          <a:stretch>
            <a:fillRect/>
          </a:stretch>
        </p:blipFill>
        <p:spPr>
          <a:xfrm>
            <a:off x="9006716" y="4365172"/>
            <a:ext cx="3012645" cy="2008430"/>
          </a:xfrm>
          <a:prstGeom prst="rect">
            <a:avLst/>
          </a:prstGeom>
        </p:spPr>
      </p:pic>
    </p:spTree>
    <p:extLst>
      <p:ext uri="{BB962C8B-B14F-4D97-AF65-F5344CB8AC3E}">
        <p14:creationId xmlns:p14="http://schemas.microsoft.com/office/powerpoint/2010/main" val="257622910"/>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F334-F7EF-4541-AB06-46E4B3C9EE90}"/>
              </a:ext>
            </a:extLst>
          </p:cNvPr>
          <p:cNvSpPr>
            <a:spLocks noGrp="1"/>
          </p:cNvSpPr>
          <p:nvPr>
            <p:ph type="title"/>
          </p:nvPr>
        </p:nvSpPr>
        <p:spPr/>
        <p:txBody>
          <a:bodyPr>
            <a:normAutofit/>
          </a:bodyPr>
          <a:lstStyle/>
          <a:p>
            <a:r>
              <a:rPr lang="en-US" sz="4000" dirty="0">
                <a:latin typeface="Monotype Corsiva" panose="03010101010201010101" pitchFamily="66" charset="0"/>
              </a:rPr>
              <a:t>8.)Risk to third parties</a:t>
            </a:r>
          </a:p>
        </p:txBody>
      </p:sp>
      <p:sp>
        <p:nvSpPr>
          <p:cNvPr id="3" name="Content Placeholder 2">
            <a:extLst>
              <a:ext uri="{FF2B5EF4-FFF2-40B4-BE49-F238E27FC236}">
                <a16:creationId xmlns:a16="http://schemas.microsoft.com/office/drawing/2014/main" id="{3012D1FE-AC83-4B2B-B6AA-4769D187FDEA}"/>
              </a:ext>
            </a:extLst>
          </p:cNvPr>
          <p:cNvSpPr>
            <a:spLocks noGrp="1"/>
          </p:cNvSpPr>
          <p:nvPr>
            <p:ph idx="1"/>
          </p:nvPr>
        </p:nvSpPr>
        <p:spPr>
          <a:xfrm>
            <a:off x="677334" y="2160589"/>
            <a:ext cx="4513644" cy="3880773"/>
          </a:xfrm>
        </p:spPr>
        <p:txBody>
          <a:bodyPr>
            <a:normAutofit/>
          </a:bodyPr>
          <a:lstStyle/>
          <a:p>
            <a:r>
              <a:rPr lang="en-US" sz="2000" dirty="0"/>
              <a:t>Airport-related development and aviation pose risks to air </a:t>
            </a:r>
            <a:r>
              <a:rPr lang="en-US" sz="2000" u="sng" dirty="0"/>
              <a:t>passengers</a:t>
            </a:r>
            <a:r>
              <a:rPr lang="en-US" sz="2000" dirty="0"/>
              <a:t> and others (‘third party risk’). </a:t>
            </a:r>
          </a:p>
          <a:p>
            <a:r>
              <a:rPr lang="en-US" sz="2000" dirty="0"/>
              <a:t>These include </a:t>
            </a:r>
            <a:r>
              <a:rPr lang="en-US" sz="2000" u="sng" dirty="0"/>
              <a:t>road accidents</a:t>
            </a:r>
            <a:r>
              <a:rPr lang="en-US" sz="2000" dirty="0"/>
              <a:t> from passengers and workers travelling to and from airports, airplane crashes, terrorism threats, the effects of wake turbulence from aircraft, and health problems of flying for passengers and airline staff.</a:t>
            </a:r>
          </a:p>
        </p:txBody>
      </p:sp>
      <p:pic>
        <p:nvPicPr>
          <p:cNvPr id="5" name="Picture 4">
            <a:extLst>
              <a:ext uri="{FF2B5EF4-FFF2-40B4-BE49-F238E27FC236}">
                <a16:creationId xmlns:a16="http://schemas.microsoft.com/office/drawing/2014/main" id="{2CD72344-C8AE-4364-8D66-C9A1EA760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874" y="456634"/>
            <a:ext cx="4968696" cy="2947532"/>
          </a:xfrm>
          <a:prstGeom prst="rect">
            <a:avLst/>
          </a:prstGeom>
        </p:spPr>
      </p:pic>
      <p:pic>
        <p:nvPicPr>
          <p:cNvPr id="7" name="Picture 6">
            <a:extLst>
              <a:ext uri="{FF2B5EF4-FFF2-40B4-BE49-F238E27FC236}">
                <a16:creationId xmlns:a16="http://schemas.microsoft.com/office/drawing/2014/main" id="{ABFB6717-03C9-40D4-8574-592325566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74" y="3716842"/>
            <a:ext cx="4936516" cy="2776790"/>
          </a:xfrm>
          <a:prstGeom prst="rect">
            <a:avLst/>
          </a:prstGeom>
        </p:spPr>
      </p:pic>
    </p:spTree>
    <p:extLst>
      <p:ext uri="{BB962C8B-B14F-4D97-AF65-F5344CB8AC3E}">
        <p14:creationId xmlns:p14="http://schemas.microsoft.com/office/powerpoint/2010/main" val="244645715"/>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15B3-CA83-4268-BDDD-4678C8DCF1D5}"/>
              </a:ext>
            </a:extLst>
          </p:cNvPr>
          <p:cNvSpPr>
            <a:spLocks noGrp="1"/>
          </p:cNvSpPr>
          <p:nvPr>
            <p:ph type="title"/>
          </p:nvPr>
        </p:nvSpPr>
        <p:spPr/>
        <p:txBody>
          <a:bodyPr>
            <a:normAutofit/>
          </a:bodyPr>
          <a:lstStyle/>
          <a:p>
            <a:r>
              <a:rPr lang="en-US" sz="4800" dirty="0">
                <a:latin typeface="Monotype Corsiva" panose="03010101010201010101" pitchFamily="66" charset="0"/>
              </a:rPr>
              <a:t>References</a:t>
            </a:r>
          </a:p>
        </p:txBody>
      </p:sp>
      <p:sp>
        <p:nvSpPr>
          <p:cNvPr id="3" name="Content Placeholder 2">
            <a:extLst>
              <a:ext uri="{FF2B5EF4-FFF2-40B4-BE49-F238E27FC236}">
                <a16:creationId xmlns:a16="http://schemas.microsoft.com/office/drawing/2014/main" id="{218AA116-3C0E-47DE-9BC3-72A90FD5A056}"/>
              </a:ext>
            </a:extLst>
          </p:cNvPr>
          <p:cNvSpPr>
            <a:spLocks noGrp="1"/>
          </p:cNvSpPr>
          <p:nvPr>
            <p:ph idx="1"/>
          </p:nvPr>
        </p:nvSpPr>
        <p:spPr/>
        <p:txBody>
          <a:bodyPr/>
          <a:lstStyle/>
          <a:p>
            <a:r>
              <a:rPr lang="en-US" dirty="0">
                <a:hlinkClick r:id="rId2"/>
              </a:rPr>
              <a:t>https://sciencing.com/types-environmental-ecosystems-8640.html</a:t>
            </a:r>
            <a:endParaRPr lang="en-US" dirty="0"/>
          </a:p>
          <a:p>
            <a:r>
              <a:rPr lang="en-US" i="1" dirty="0">
                <a:hlinkClick r:id="rId3"/>
              </a:rPr>
              <a:t>https://www.aef.org.uk › uploads › PlanningGuide2</a:t>
            </a:r>
            <a:endParaRPr lang="en-US" dirty="0"/>
          </a:p>
          <a:p>
            <a:r>
              <a:rPr lang="en-US" dirty="0">
                <a:hlinkClick r:id="rId4"/>
              </a:rPr>
              <a:t>https://www.conserve-energy-future.com/what-is-an-ecosystem.php</a:t>
            </a:r>
            <a:endParaRPr lang="en-US" dirty="0"/>
          </a:p>
          <a:p>
            <a:r>
              <a:rPr lang="en-US" dirty="0">
                <a:hlinkClick r:id="rId5"/>
              </a:rPr>
              <a:t>http://www.ecosystem.org/types-of-ecosystems</a:t>
            </a:r>
            <a:endParaRPr lang="en-US" dirty="0"/>
          </a:p>
          <a:p>
            <a:r>
              <a:rPr lang="en-US" dirty="0">
                <a:hlinkClick r:id="rId6"/>
              </a:rPr>
              <a:t>https://greencleanguide.com/airport-environmental-impacts/</a:t>
            </a:r>
            <a:r>
              <a:rPr lang="en-US" dirty="0"/>
              <a:t>.</a:t>
            </a:r>
          </a:p>
        </p:txBody>
      </p:sp>
      <p:sp>
        <p:nvSpPr>
          <p:cNvPr id="4" name="Subtitle 2">
            <a:extLst>
              <a:ext uri="{FF2B5EF4-FFF2-40B4-BE49-F238E27FC236}">
                <a16:creationId xmlns:a16="http://schemas.microsoft.com/office/drawing/2014/main" id="{61F27A98-1807-473A-90BB-82BCB1EB0A2D}"/>
              </a:ext>
            </a:extLst>
          </p:cNvPr>
          <p:cNvSpPr txBox="1">
            <a:spLocks/>
          </p:cNvSpPr>
          <p:nvPr/>
        </p:nvSpPr>
        <p:spPr>
          <a:xfrm>
            <a:off x="1802489" y="4683223"/>
            <a:ext cx="7766936" cy="1900457"/>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300" i="1"/>
              <a:t>Presented By:-</a:t>
            </a:r>
          </a:p>
          <a:p>
            <a:r>
              <a:rPr lang="en-US" sz="3300"/>
              <a:t>Bhagya Vinod Rana(</a:t>
            </a:r>
            <a:r>
              <a:rPr lang="en-US" sz="3300" b="1"/>
              <a:t>U19CS012</a:t>
            </a:r>
            <a:r>
              <a:rPr lang="en-US" sz="3300"/>
              <a:t>)</a:t>
            </a:r>
          </a:p>
          <a:p>
            <a:r>
              <a:rPr lang="en-US" sz="3300"/>
              <a:t>Div.: </a:t>
            </a:r>
            <a:r>
              <a:rPr lang="en-US" sz="3300" b="1" u="sng"/>
              <a:t>D</a:t>
            </a:r>
            <a:r>
              <a:rPr lang="en-US" sz="3300"/>
              <a:t> Roll No:-</a:t>
            </a:r>
            <a:r>
              <a:rPr lang="en-US" sz="3300" u="sng"/>
              <a:t>12</a:t>
            </a:r>
            <a:r>
              <a:rPr lang="en-US" sz="3300"/>
              <a:t> </a:t>
            </a:r>
          </a:p>
          <a:p>
            <a:r>
              <a:rPr lang="en-US" sz="3300"/>
              <a:t>Branch:- </a:t>
            </a:r>
            <a:r>
              <a:rPr lang="en-US" sz="3300" u="sng"/>
              <a:t>Computer</a:t>
            </a:r>
          </a:p>
          <a:p>
            <a:endParaRPr lang="en-US" dirty="0"/>
          </a:p>
        </p:txBody>
      </p:sp>
    </p:spTree>
    <p:extLst>
      <p:ext uri="{BB962C8B-B14F-4D97-AF65-F5344CB8AC3E}">
        <p14:creationId xmlns:p14="http://schemas.microsoft.com/office/powerpoint/2010/main" val="2279242514"/>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65C-4E00-4E3B-B630-26F1F1B6B6B4}"/>
              </a:ext>
            </a:extLst>
          </p:cNvPr>
          <p:cNvSpPr>
            <a:spLocks noGrp="1"/>
          </p:cNvSpPr>
          <p:nvPr>
            <p:ph type="title"/>
          </p:nvPr>
        </p:nvSpPr>
        <p:spPr/>
        <p:txBody>
          <a:bodyPr>
            <a:normAutofit/>
          </a:bodyPr>
          <a:lstStyle/>
          <a:p>
            <a:r>
              <a:rPr lang="en-US" sz="4000" dirty="0">
                <a:latin typeface="Monotype Corsiva" panose="03010101010201010101" pitchFamily="66" charset="0"/>
              </a:rPr>
              <a:t>What is Eco-System?</a:t>
            </a:r>
          </a:p>
        </p:txBody>
      </p:sp>
      <p:sp>
        <p:nvSpPr>
          <p:cNvPr id="3" name="Content Placeholder 2">
            <a:extLst>
              <a:ext uri="{FF2B5EF4-FFF2-40B4-BE49-F238E27FC236}">
                <a16:creationId xmlns:a16="http://schemas.microsoft.com/office/drawing/2014/main" id="{EC3564E3-371A-485E-9ECF-BC98A771173E}"/>
              </a:ext>
            </a:extLst>
          </p:cNvPr>
          <p:cNvSpPr>
            <a:spLocks noGrp="1"/>
          </p:cNvSpPr>
          <p:nvPr>
            <p:ph idx="1"/>
          </p:nvPr>
        </p:nvSpPr>
        <p:spPr>
          <a:xfrm>
            <a:off x="677334" y="1634432"/>
            <a:ext cx="8596668" cy="4198008"/>
          </a:xfrm>
        </p:spPr>
        <p:txBody>
          <a:bodyPr>
            <a:normAutofit/>
          </a:bodyPr>
          <a:lstStyle/>
          <a:p>
            <a:r>
              <a:rPr lang="en-US" sz="2000" u="sng" dirty="0"/>
              <a:t>Community</a:t>
            </a:r>
            <a:r>
              <a:rPr lang="en-US" sz="2000" dirty="0"/>
              <a:t> of Plants and Animals interacting with each other in a given area, and also with their </a:t>
            </a:r>
            <a:r>
              <a:rPr lang="en-US" sz="2000" u="sng" dirty="0"/>
              <a:t>Non-Living Environments</a:t>
            </a:r>
            <a:r>
              <a:rPr lang="en-US" sz="2000" dirty="0"/>
              <a:t>(Weather, Earth, Sun, Soil, Climate and Atmosphere).</a:t>
            </a:r>
          </a:p>
          <a:p>
            <a:r>
              <a:rPr lang="en-US" sz="2000" u="sng" dirty="0"/>
              <a:t>Biotic and Abiotic </a:t>
            </a:r>
            <a:r>
              <a:rPr lang="en-US" sz="2000" dirty="0"/>
              <a:t>components are regarded to be </a:t>
            </a:r>
            <a:r>
              <a:rPr lang="en-US" sz="2000" i="1" dirty="0"/>
              <a:t>linked</a:t>
            </a:r>
            <a:r>
              <a:rPr lang="en-US" sz="2000" dirty="0"/>
              <a:t> together through </a:t>
            </a:r>
            <a:r>
              <a:rPr lang="en-US" sz="2000" u="sng" dirty="0"/>
              <a:t>Nutrient cycles</a:t>
            </a:r>
            <a:r>
              <a:rPr lang="en-US" sz="2000" dirty="0"/>
              <a:t> and Energy flows.</a:t>
            </a:r>
          </a:p>
        </p:txBody>
      </p:sp>
      <p:pic>
        <p:nvPicPr>
          <p:cNvPr id="5" name="Picture 4">
            <a:extLst>
              <a:ext uri="{FF2B5EF4-FFF2-40B4-BE49-F238E27FC236}">
                <a16:creationId xmlns:a16="http://schemas.microsoft.com/office/drawing/2014/main" id="{F7B95EA3-8915-48F7-AB92-F4D474BF0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4065" y="3263706"/>
            <a:ext cx="5627785" cy="3399328"/>
          </a:xfrm>
          <a:prstGeom prst="rect">
            <a:avLst/>
          </a:prstGeom>
        </p:spPr>
      </p:pic>
      <p:pic>
        <p:nvPicPr>
          <p:cNvPr id="6" name="Picture 5">
            <a:extLst>
              <a:ext uri="{FF2B5EF4-FFF2-40B4-BE49-F238E27FC236}">
                <a16:creationId xmlns:a16="http://schemas.microsoft.com/office/drawing/2014/main" id="{AE456C70-F3CF-40CF-BF6B-D73C612627B2}"/>
              </a:ext>
            </a:extLst>
          </p:cNvPr>
          <p:cNvPicPr>
            <a:picLocks noChangeAspect="1"/>
          </p:cNvPicPr>
          <p:nvPr/>
        </p:nvPicPr>
        <p:blipFill>
          <a:blip r:embed="rId3"/>
          <a:stretch>
            <a:fillRect/>
          </a:stretch>
        </p:blipFill>
        <p:spPr>
          <a:xfrm>
            <a:off x="260150" y="3723822"/>
            <a:ext cx="5835850" cy="2929597"/>
          </a:xfrm>
          <a:prstGeom prst="rect">
            <a:avLst/>
          </a:prstGeom>
        </p:spPr>
      </p:pic>
    </p:spTree>
    <p:extLst>
      <p:ext uri="{BB962C8B-B14F-4D97-AF65-F5344CB8AC3E}">
        <p14:creationId xmlns:p14="http://schemas.microsoft.com/office/powerpoint/2010/main" val="1250391277"/>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B6EC-150D-4A76-BC65-8C5202C65CBF}"/>
              </a:ext>
            </a:extLst>
          </p:cNvPr>
          <p:cNvSpPr>
            <a:spLocks noGrp="1"/>
          </p:cNvSpPr>
          <p:nvPr>
            <p:ph type="title"/>
          </p:nvPr>
        </p:nvSpPr>
        <p:spPr/>
        <p:txBody>
          <a:bodyPr>
            <a:normAutofit/>
          </a:bodyPr>
          <a:lstStyle/>
          <a:p>
            <a:r>
              <a:rPr lang="en-US" sz="4400" dirty="0">
                <a:latin typeface="Monotype Corsiva" panose="03010101010201010101" pitchFamily="66" charset="0"/>
              </a:rPr>
              <a:t>Classification Of Eco-System</a:t>
            </a:r>
          </a:p>
        </p:txBody>
      </p:sp>
      <p:graphicFrame>
        <p:nvGraphicFramePr>
          <p:cNvPr id="4" name="Content Placeholder 3">
            <a:extLst>
              <a:ext uri="{FF2B5EF4-FFF2-40B4-BE49-F238E27FC236}">
                <a16:creationId xmlns:a16="http://schemas.microsoft.com/office/drawing/2014/main" id="{55CA14B5-4DCF-4214-ABD3-672556EEA2AF}"/>
              </a:ext>
            </a:extLst>
          </p:cNvPr>
          <p:cNvGraphicFramePr>
            <a:graphicFrameLocks noGrp="1"/>
          </p:cNvGraphicFramePr>
          <p:nvPr>
            <p:ph idx="1"/>
            <p:extLst>
              <p:ext uri="{D42A27DB-BD31-4B8C-83A1-F6EECF244321}">
                <p14:modId xmlns:p14="http://schemas.microsoft.com/office/powerpoint/2010/main" val="2881158880"/>
              </p:ext>
            </p:extLst>
          </p:nvPr>
        </p:nvGraphicFramePr>
        <p:xfrm>
          <a:off x="677862" y="1181686"/>
          <a:ext cx="10836804" cy="5066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2946004"/>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3DA86-F8FC-46BC-8CFB-63302285271D}"/>
              </a:ext>
            </a:extLst>
          </p:cNvPr>
          <p:cNvSpPr>
            <a:spLocks noGrp="1"/>
          </p:cNvSpPr>
          <p:nvPr>
            <p:ph type="title"/>
          </p:nvPr>
        </p:nvSpPr>
        <p:spPr/>
        <p:txBody>
          <a:bodyPr>
            <a:noAutofit/>
          </a:bodyPr>
          <a:lstStyle/>
          <a:p>
            <a:r>
              <a:rPr lang="en-US" sz="4400" dirty="0">
                <a:latin typeface="Monotype Corsiva" panose="03010101010201010101" pitchFamily="66" charset="0"/>
              </a:rPr>
              <a:t>Effect of Development Of Airport Project On Eco-System</a:t>
            </a:r>
          </a:p>
        </p:txBody>
      </p:sp>
      <p:sp>
        <p:nvSpPr>
          <p:cNvPr id="3" name="Content Placeholder 2">
            <a:extLst>
              <a:ext uri="{FF2B5EF4-FFF2-40B4-BE49-F238E27FC236}">
                <a16:creationId xmlns:a16="http://schemas.microsoft.com/office/drawing/2014/main" id="{8333197A-D362-46E6-833F-9300B523AC02}"/>
              </a:ext>
            </a:extLst>
          </p:cNvPr>
          <p:cNvSpPr>
            <a:spLocks noGrp="1"/>
          </p:cNvSpPr>
          <p:nvPr>
            <p:ph idx="1"/>
          </p:nvPr>
        </p:nvSpPr>
        <p:spPr>
          <a:xfrm>
            <a:off x="677334" y="2160589"/>
            <a:ext cx="4513644" cy="3880773"/>
          </a:xfrm>
        </p:spPr>
        <p:txBody>
          <a:bodyPr>
            <a:normAutofit lnSpcReduction="10000"/>
          </a:bodyPr>
          <a:lstStyle/>
          <a:p>
            <a:r>
              <a:rPr lang="en-US" b="1" i="1" u="sng" dirty="0"/>
              <a:t>Positive impacts </a:t>
            </a:r>
            <a:r>
              <a:rPr lang="en-US" dirty="0"/>
              <a:t>include direct and indirect employment, and social (and economic) benefits to people who fly</a:t>
            </a:r>
          </a:p>
          <a:p>
            <a:r>
              <a:rPr lang="en-US" b="1" i="1" u="sng" dirty="0"/>
              <a:t>The negative impacts</a:t>
            </a:r>
            <a:r>
              <a:rPr lang="en-US" u="sng" dirty="0"/>
              <a:t> </a:t>
            </a:r>
            <a:r>
              <a:rPr lang="en-US" dirty="0"/>
              <a:t>of airports and aviation include land take, noise, air pollution, climate change, water use and effects on the social structures of local communities.</a:t>
            </a:r>
          </a:p>
          <a:p>
            <a:r>
              <a:rPr lang="en-US" dirty="0"/>
              <a:t>ALWAYS Remember, </a:t>
            </a:r>
            <a:r>
              <a:rPr lang="en-US" sz="2000" dirty="0">
                <a:latin typeface="Impact" panose="020B0806030902050204" pitchFamily="34" charset="0"/>
              </a:rPr>
              <a:t>”When there is Development, Degradation is a By-Product”</a:t>
            </a:r>
          </a:p>
          <a:p>
            <a:r>
              <a:rPr lang="en-US" dirty="0"/>
              <a:t>So, Let us Discuss the Effect on Living And Non-Living Environment.</a:t>
            </a:r>
          </a:p>
        </p:txBody>
      </p:sp>
      <p:pic>
        <p:nvPicPr>
          <p:cNvPr id="5" name="Picture 4">
            <a:extLst>
              <a:ext uri="{FF2B5EF4-FFF2-40B4-BE49-F238E27FC236}">
                <a16:creationId xmlns:a16="http://schemas.microsoft.com/office/drawing/2014/main" id="{0D0DB571-4B59-4BBD-9FFB-5DD1E0C37789}"/>
              </a:ext>
            </a:extLst>
          </p:cNvPr>
          <p:cNvPicPr>
            <a:picLocks noChangeAspect="1"/>
          </p:cNvPicPr>
          <p:nvPr/>
        </p:nvPicPr>
        <p:blipFill>
          <a:blip r:embed="rId2"/>
          <a:stretch>
            <a:fillRect/>
          </a:stretch>
        </p:blipFill>
        <p:spPr>
          <a:xfrm>
            <a:off x="5840178" y="1451609"/>
            <a:ext cx="3967236" cy="2644824"/>
          </a:xfrm>
          <a:prstGeom prst="rect">
            <a:avLst/>
          </a:prstGeom>
        </p:spPr>
      </p:pic>
      <p:pic>
        <p:nvPicPr>
          <p:cNvPr id="7" name="Picture 6">
            <a:extLst>
              <a:ext uri="{FF2B5EF4-FFF2-40B4-BE49-F238E27FC236}">
                <a16:creationId xmlns:a16="http://schemas.microsoft.com/office/drawing/2014/main" id="{3816A8E5-D306-4A2E-8512-9F91E7FF6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178" y="4265680"/>
            <a:ext cx="3669582" cy="2451166"/>
          </a:xfrm>
          <a:prstGeom prst="rect">
            <a:avLst/>
          </a:prstGeom>
        </p:spPr>
      </p:pic>
    </p:spTree>
    <p:extLst>
      <p:ext uri="{BB962C8B-B14F-4D97-AF65-F5344CB8AC3E}">
        <p14:creationId xmlns:p14="http://schemas.microsoft.com/office/powerpoint/2010/main" val="2800541272"/>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B8CD-F5B9-409F-9FB6-E4C11358CA0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28A78A7-2DBF-4530-BF7C-618D3D908A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177" y="385800"/>
            <a:ext cx="9309718" cy="5494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4541670"/>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D170-BC4D-4C57-845C-72B14B20E555}"/>
              </a:ext>
            </a:extLst>
          </p:cNvPr>
          <p:cNvSpPr>
            <a:spLocks noGrp="1"/>
          </p:cNvSpPr>
          <p:nvPr>
            <p:ph type="title"/>
          </p:nvPr>
        </p:nvSpPr>
        <p:spPr/>
        <p:txBody>
          <a:bodyPr/>
          <a:lstStyle/>
          <a:p>
            <a:r>
              <a:rPr lang="en-US" dirty="0">
                <a:latin typeface="Monotype Corsiva" panose="03010101010201010101" pitchFamily="66" charset="0"/>
                <a:cs typeface="MV Boli" panose="02000500030200090000" pitchFamily="2" charset="0"/>
              </a:rPr>
              <a:t>1.)Air Pollution </a:t>
            </a:r>
          </a:p>
        </p:txBody>
      </p:sp>
      <p:sp>
        <p:nvSpPr>
          <p:cNvPr id="3" name="Content Placeholder 2">
            <a:extLst>
              <a:ext uri="{FF2B5EF4-FFF2-40B4-BE49-F238E27FC236}">
                <a16:creationId xmlns:a16="http://schemas.microsoft.com/office/drawing/2014/main" id="{A65B83A1-E036-455C-BE90-CABC407F6511}"/>
              </a:ext>
            </a:extLst>
          </p:cNvPr>
          <p:cNvSpPr>
            <a:spLocks noGrp="1"/>
          </p:cNvSpPr>
          <p:nvPr>
            <p:ph idx="1"/>
          </p:nvPr>
        </p:nvSpPr>
        <p:spPr>
          <a:xfrm>
            <a:off x="5753685" y="1270000"/>
            <a:ext cx="3996397" cy="4667250"/>
          </a:xfrm>
        </p:spPr>
        <p:txBody>
          <a:bodyPr>
            <a:noAutofit/>
          </a:bodyPr>
          <a:lstStyle/>
          <a:p>
            <a:r>
              <a:rPr lang="en-US" sz="2000" u="sng" dirty="0"/>
              <a:t>Combustion</a:t>
            </a:r>
            <a:r>
              <a:rPr lang="en-US" sz="2000" dirty="0"/>
              <a:t> of aviation fuel – which is mostly composed of kerosene – produces nitrogen oxides (NOx), carbon monoxide (CO), Sulphur oxides (Sox),hydrocarbons and particulates. It also releases the greenhouse gas carbon dioxide (CO2).</a:t>
            </a:r>
          </a:p>
          <a:p>
            <a:r>
              <a:rPr lang="en-US" sz="2000" dirty="0"/>
              <a:t>Engines are </a:t>
            </a:r>
            <a:r>
              <a:rPr lang="en-US" sz="2000" u="sng" dirty="0"/>
              <a:t>working inefficiently </a:t>
            </a:r>
            <a:r>
              <a:rPr lang="en-US" sz="2000" dirty="0"/>
              <a:t>and unburnt fuel droplets are a source of volatile organic compounds (VOCs).</a:t>
            </a:r>
          </a:p>
          <a:p>
            <a:r>
              <a:rPr lang="en-US" sz="2000" u="sng" dirty="0"/>
              <a:t>Vehicles</a:t>
            </a:r>
            <a:r>
              <a:rPr lang="en-US" sz="2000" dirty="0"/>
              <a:t> travelling to and from the airport</a:t>
            </a:r>
          </a:p>
        </p:txBody>
      </p:sp>
      <p:pic>
        <p:nvPicPr>
          <p:cNvPr id="5" name="Picture 4">
            <a:extLst>
              <a:ext uri="{FF2B5EF4-FFF2-40B4-BE49-F238E27FC236}">
                <a16:creationId xmlns:a16="http://schemas.microsoft.com/office/drawing/2014/main" id="{82C3945F-76BB-4F52-A707-D7428038C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20" y="1417711"/>
            <a:ext cx="4589520" cy="2583244"/>
          </a:xfrm>
          <a:prstGeom prst="rect">
            <a:avLst/>
          </a:prstGeom>
        </p:spPr>
      </p:pic>
      <p:pic>
        <p:nvPicPr>
          <p:cNvPr id="7" name="Picture 6">
            <a:extLst>
              <a:ext uri="{FF2B5EF4-FFF2-40B4-BE49-F238E27FC236}">
                <a16:creationId xmlns:a16="http://schemas.microsoft.com/office/drawing/2014/main" id="{CF72D624-C57F-4F27-9B59-49B046B813DC}"/>
              </a:ext>
            </a:extLst>
          </p:cNvPr>
          <p:cNvPicPr>
            <a:picLocks noChangeAspect="1"/>
          </p:cNvPicPr>
          <p:nvPr/>
        </p:nvPicPr>
        <p:blipFill>
          <a:blip r:embed="rId3"/>
          <a:stretch>
            <a:fillRect/>
          </a:stretch>
        </p:blipFill>
        <p:spPr>
          <a:xfrm>
            <a:off x="531120" y="4178104"/>
            <a:ext cx="4589520" cy="2492697"/>
          </a:xfrm>
          <a:prstGeom prst="rect">
            <a:avLst/>
          </a:prstGeom>
        </p:spPr>
      </p:pic>
    </p:spTree>
    <p:extLst>
      <p:ext uri="{BB962C8B-B14F-4D97-AF65-F5344CB8AC3E}">
        <p14:creationId xmlns:p14="http://schemas.microsoft.com/office/powerpoint/2010/main" val="4140643678"/>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1757-E3A2-451D-B562-1B3F60C79138}"/>
              </a:ext>
            </a:extLst>
          </p:cNvPr>
          <p:cNvSpPr>
            <a:spLocks noGrp="1"/>
          </p:cNvSpPr>
          <p:nvPr>
            <p:ph type="title"/>
          </p:nvPr>
        </p:nvSpPr>
        <p:spPr/>
        <p:txBody>
          <a:bodyPr/>
          <a:lstStyle/>
          <a:p>
            <a:r>
              <a:rPr lang="en-US" dirty="0">
                <a:latin typeface="Monotype Corsiva" panose="03010101010201010101" pitchFamily="66" charset="0"/>
                <a:cs typeface="MV Boli" panose="02000500030200090000" pitchFamily="2" charset="0"/>
              </a:rPr>
              <a:t>1.)Air Pollution(Continued)</a:t>
            </a:r>
          </a:p>
        </p:txBody>
      </p:sp>
      <p:sp>
        <p:nvSpPr>
          <p:cNvPr id="3" name="Content Placeholder 2">
            <a:extLst>
              <a:ext uri="{FF2B5EF4-FFF2-40B4-BE49-F238E27FC236}">
                <a16:creationId xmlns:a16="http://schemas.microsoft.com/office/drawing/2014/main" id="{755FAD4B-0081-436C-ADCA-21E1FB017C6B}"/>
              </a:ext>
            </a:extLst>
          </p:cNvPr>
          <p:cNvSpPr>
            <a:spLocks noGrp="1"/>
          </p:cNvSpPr>
          <p:nvPr>
            <p:ph idx="1"/>
          </p:nvPr>
        </p:nvSpPr>
        <p:spPr>
          <a:xfrm>
            <a:off x="677334" y="1722437"/>
            <a:ext cx="5160758" cy="4129723"/>
          </a:xfrm>
        </p:spPr>
        <p:txBody>
          <a:bodyPr>
            <a:normAutofit lnSpcReduction="10000"/>
          </a:bodyPr>
          <a:lstStyle/>
          <a:p>
            <a:r>
              <a:rPr lang="en-US" sz="2000" u="sng" dirty="0"/>
              <a:t>Aircraft </a:t>
            </a:r>
            <a:r>
              <a:rPr lang="en-US" sz="2000" u="sng" dirty="0" err="1"/>
              <a:t>Tyres</a:t>
            </a:r>
            <a:r>
              <a:rPr lang="en-US" sz="2000" u="sng" dirty="0"/>
              <a:t> </a:t>
            </a:r>
            <a:r>
              <a:rPr lang="en-US" sz="2000" dirty="0"/>
              <a:t>get worn and burnt during take-off and (especially) landing, they release particulate matter (PM).</a:t>
            </a:r>
          </a:p>
          <a:p>
            <a:r>
              <a:rPr lang="en-US" sz="2000" u="sng" dirty="0"/>
              <a:t>Construction</a:t>
            </a:r>
            <a:r>
              <a:rPr lang="en-US" sz="2000" dirty="0"/>
              <a:t> of airport-related projects can lead to </a:t>
            </a:r>
            <a:r>
              <a:rPr lang="en-US" sz="2000" u="sng" dirty="0"/>
              <a:t>dust</a:t>
            </a:r>
            <a:r>
              <a:rPr lang="en-US" sz="2000" dirty="0"/>
              <a:t>.</a:t>
            </a:r>
          </a:p>
          <a:p>
            <a:r>
              <a:rPr lang="en-US" sz="2000" dirty="0"/>
              <a:t>Air pollution can affect the health of people, animals and plants. Even though aircraft emissions are not included in </a:t>
            </a:r>
            <a:r>
              <a:rPr lang="en-US" sz="2000" b="1" i="1" dirty="0">
                <a:latin typeface="Dubai Medium" panose="020B0603030403030204" pitchFamily="34" charset="-78"/>
                <a:cs typeface="Dubai Medium" panose="020B0603030403030204" pitchFamily="34" charset="-78"/>
              </a:rPr>
              <a:t>Kyoto protocol</a:t>
            </a:r>
            <a:r>
              <a:rPr lang="en-US" sz="2000" dirty="0"/>
              <a:t>, emissions that are directly controlled by airport operators are ground-based and therefore are subject to national inventories and targets.</a:t>
            </a:r>
          </a:p>
          <a:p>
            <a:endParaRPr lang="en-US" dirty="0"/>
          </a:p>
        </p:txBody>
      </p:sp>
      <p:pic>
        <p:nvPicPr>
          <p:cNvPr id="5" name="Picture 4">
            <a:extLst>
              <a:ext uri="{FF2B5EF4-FFF2-40B4-BE49-F238E27FC236}">
                <a16:creationId xmlns:a16="http://schemas.microsoft.com/office/drawing/2014/main" id="{CAB131C9-3F31-4F5F-BA92-68455E732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488" y="488950"/>
            <a:ext cx="4409062" cy="2466975"/>
          </a:xfrm>
          <a:prstGeom prst="rect">
            <a:avLst/>
          </a:prstGeom>
        </p:spPr>
      </p:pic>
      <p:pic>
        <p:nvPicPr>
          <p:cNvPr id="1028" name="Picture 4" descr="Image result for aircraft eutrophication problem">
            <a:extLst>
              <a:ext uri="{FF2B5EF4-FFF2-40B4-BE49-F238E27FC236}">
                <a16:creationId xmlns:a16="http://schemas.microsoft.com/office/drawing/2014/main" id="{155D7257-DAC2-408A-BD5C-9046350E3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263998"/>
            <a:ext cx="5572643" cy="3105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427736"/>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A78F-991B-4A6C-A985-68C7C11EAA46}"/>
              </a:ext>
            </a:extLst>
          </p:cNvPr>
          <p:cNvSpPr>
            <a:spLocks noGrp="1"/>
          </p:cNvSpPr>
          <p:nvPr>
            <p:ph type="title"/>
          </p:nvPr>
        </p:nvSpPr>
        <p:spPr/>
        <p:txBody>
          <a:bodyPr>
            <a:normAutofit/>
          </a:bodyPr>
          <a:lstStyle/>
          <a:p>
            <a:r>
              <a:rPr lang="en-US" sz="4400" dirty="0">
                <a:latin typeface="Monotype Corsiva" panose="03010101010201010101" pitchFamily="66" charset="0"/>
                <a:cs typeface="MV Boli" panose="02000500030200090000" pitchFamily="2" charset="0"/>
              </a:rPr>
              <a:t>2.) Climate change</a:t>
            </a:r>
          </a:p>
        </p:txBody>
      </p:sp>
      <p:sp>
        <p:nvSpPr>
          <p:cNvPr id="3" name="Content Placeholder 2">
            <a:extLst>
              <a:ext uri="{FF2B5EF4-FFF2-40B4-BE49-F238E27FC236}">
                <a16:creationId xmlns:a16="http://schemas.microsoft.com/office/drawing/2014/main" id="{4268823D-BD58-44CB-98A7-35B2F7A506C9}"/>
              </a:ext>
            </a:extLst>
          </p:cNvPr>
          <p:cNvSpPr>
            <a:spLocks noGrp="1"/>
          </p:cNvSpPr>
          <p:nvPr>
            <p:ph idx="1"/>
          </p:nvPr>
        </p:nvSpPr>
        <p:spPr>
          <a:xfrm>
            <a:off x="677334" y="1716257"/>
            <a:ext cx="6159564" cy="4325105"/>
          </a:xfrm>
        </p:spPr>
        <p:txBody>
          <a:bodyPr>
            <a:noAutofit/>
          </a:bodyPr>
          <a:lstStyle/>
          <a:p>
            <a:pPr marL="0" indent="0">
              <a:buNone/>
            </a:pPr>
            <a:r>
              <a:rPr lang="en-US" sz="2000" dirty="0"/>
              <a:t>Airports and aviation generate greenhouse gases in </a:t>
            </a:r>
            <a:r>
              <a:rPr lang="en-US" sz="2000" u="sng" dirty="0"/>
              <a:t>three</a:t>
            </a:r>
            <a:r>
              <a:rPr lang="en-US" sz="2000" dirty="0"/>
              <a:t> main ways:</a:t>
            </a:r>
          </a:p>
          <a:p>
            <a:r>
              <a:rPr lang="en-US" sz="2000" dirty="0"/>
              <a:t>Flights are by far the </a:t>
            </a:r>
            <a:r>
              <a:rPr lang="en-US" sz="2000" u="sng" dirty="0"/>
              <a:t>largest source</a:t>
            </a:r>
            <a:r>
              <a:rPr lang="en-US" sz="2000" dirty="0"/>
              <a:t>. Aircraft emit large quantities of CO2 and </a:t>
            </a:r>
            <a:r>
              <a:rPr lang="en-US" sz="2000" dirty="0" err="1"/>
              <a:t>Nox</a:t>
            </a:r>
            <a:r>
              <a:rPr lang="en-US" sz="2000" dirty="0"/>
              <a:t> during flights, particularly during take-off and landing.</a:t>
            </a:r>
          </a:p>
          <a:p>
            <a:r>
              <a:rPr lang="en-US" sz="2000" u="sng" dirty="0"/>
              <a:t>Ground traffic </a:t>
            </a:r>
            <a:r>
              <a:rPr lang="en-US" sz="2000" dirty="0"/>
              <a:t>is the second largest source. Vehicles (including construction vehicles) travelling to and from the airport, and around the airport generate CO2</a:t>
            </a:r>
          </a:p>
          <a:p>
            <a:r>
              <a:rPr lang="en-US" sz="2000" u="sng" dirty="0"/>
              <a:t>Airport buildings </a:t>
            </a:r>
            <a:r>
              <a:rPr lang="en-US" sz="2000" dirty="0"/>
              <a:t>require electricity and heating. Unless this comes from sources that do not use fossil fuel (e.g. hydro- or wind power), the energy production will generate greenhouse gases</a:t>
            </a:r>
          </a:p>
        </p:txBody>
      </p:sp>
      <p:pic>
        <p:nvPicPr>
          <p:cNvPr id="7" name="Picture 6">
            <a:extLst>
              <a:ext uri="{FF2B5EF4-FFF2-40B4-BE49-F238E27FC236}">
                <a16:creationId xmlns:a16="http://schemas.microsoft.com/office/drawing/2014/main" id="{E30A8A3C-1535-448B-8CC7-25BDBE39F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157" y="3228554"/>
            <a:ext cx="4660510" cy="3305104"/>
          </a:xfrm>
          <a:prstGeom prst="rect">
            <a:avLst/>
          </a:prstGeom>
        </p:spPr>
      </p:pic>
      <p:pic>
        <p:nvPicPr>
          <p:cNvPr id="9" name="Picture 8">
            <a:extLst>
              <a:ext uri="{FF2B5EF4-FFF2-40B4-BE49-F238E27FC236}">
                <a16:creationId xmlns:a16="http://schemas.microsoft.com/office/drawing/2014/main" id="{2FC854A4-6BE9-4227-A1F9-95F0A80CA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839" y="324342"/>
            <a:ext cx="2808297" cy="2808297"/>
          </a:xfrm>
          <a:prstGeom prst="rect">
            <a:avLst/>
          </a:prstGeom>
        </p:spPr>
      </p:pic>
    </p:spTree>
    <p:extLst>
      <p:ext uri="{BB962C8B-B14F-4D97-AF65-F5344CB8AC3E}">
        <p14:creationId xmlns:p14="http://schemas.microsoft.com/office/powerpoint/2010/main" val="648860533"/>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BE1A1-E165-4D1A-8926-EAC9D7A3A93B}"/>
              </a:ext>
            </a:extLst>
          </p:cNvPr>
          <p:cNvSpPr>
            <a:spLocks noGrp="1"/>
          </p:cNvSpPr>
          <p:nvPr>
            <p:ph type="title"/>
          </p:nvPr>
        </p:nvSpPr>
        <p:spPr/>
        <p:txBody>
          <a:bodyPr>
            <a:normAutofit/>
          </a:bodyPr>
          <a:lstStyle/>
          <a:p>
            <a:r>
              <a:rPr lang="en-US" sz="4400" dirty="0">
                <a:latin typeface="Monotype Corsiva" panose="03010101010201010101" pitchFamily="66" charset="0"/>
              </a:rPr>
              <a:t>3.)Land take and Urbanization</a:t>
            </a:r>
          </a:p>
        </p:txBody>
      </p:sp>
      <p:sp>
        <p:nvSpPr>
          <p:cNvPr id="3" name="Content Placeholder 2">
            <a:extLst>
              <a:ext uri="{FF2B5EF4-FFF2-40B4-BE49-F238E27FC236}">
                <a16:creationId xmlns:a16="http://schemas.microsoft.com/office/drawing/2014/main" id="{40308D31-EAA8-46A6-9911-E13DDB6CE0DD}"/>
              </a:ext>
            </a:extLst>
          </p:cNvPr>
          <p:cNvSpPr>
            <a:spLocks noGrp="1"/>
          </p:cNvSpPr>
          <p:nvPr>
            <p:ph idx="1"/>
          </p:nvPr>
        </p:nvSpPr>
        <p:spPr>
          <a:xfrm>
            <a:off x="677334" y="2160589"/>
            <a:ext cx="4021275" cy="3880773"/>
          </a:xfrm>
        </p:spPr>
        <p:txBody>
          <a:bodyPr/>
          <a:lstStyle/>
          <a:p>
            <a:r>
              <a:rPr lang="en-US" sz="2000" dirty="0"/>
              <a:t>Land take refers to how much </a:t>
            </a:r>
            <a:r>
              <a:rPr lang="en-US" sz="2000" u="sng" dirty="0"/>
              <a:t>new land is required </a:t>
            </a:r>
            <a:r>
              <a:rPr lang="en-US" sz="2000" dirty="0"/>
              <a:t>for the project. Land Take can lead to</a:t>
            </a:r>
          </a:p>
          <a:p>
            <a:r>
              <a:rPr lang="en-US" sz="2000" dirty="0"/>
              <a:t>Wildlife habitat loss and </a:t>
            </a:r>
            <a:r>
              <a:rPr lang="en-US" sz="2000" i="1" dirty="0"/>
              <a:t>fragmentation</a:t>
            </a:r>
            <a:r>
              <a:rPr lang="en-US" sz="2000" dirty="0"/>
              <a:t>, Loss of </a:t>
            </a:r>
            <a:r>
              <a:rPr lang="en-US" sz="2000" i="1" dirty="0"/>
              <a:t>agricultural</a:t>
            </a:r>
            <a:r>
              <a:rPr lang="en-US" sz="2000" dirty="0"/>
              <a:t> land &amp; Loss of land that could otherwise be used for </a:t>
            </a:r>
            <a:r>
              <a:rPr lang="en-US" sz="2000" i="1" dirty="0"/>
              <a:t>housing, community facilities, open space and playing fields</a:t>
            </a:r>
          </a:p>
        </p:txBody>
      </p:sp>
      <p:pic>
        <p:nvPicPr>
          <p:cNvPr id="5" name="Picture 4">
            <a:extLst>
              <a:ext uri="{FF2B5EF4-FFF2-40B4-BE49-F238E27FC236}">
                <a16:creationId xmlns:a16="http://schemas.microsoft.com/office/drawing/2014/main" id="{B5152995-9F80-42F8-8E66-6C48FDA38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382" y="202649"/>
            <a:ext cx="3455501" cy="3455501"/>
          </a:xfrm>
          <a:prstGeom prst="rect">
            <a:avLst/>
          </a:prstGeom>
        </p:spPr>
      </p:pic>
      <p:pic>
        <p:nvPicPr>
          <p:cNvPr id="9" name="Picture 8">
            <a:extLst>
              <a:ext uri="{FF2B5EF4-FFF2-40B4-BE49-F238E27FC236}">
                <a16:creationId xmlns:a16="http://schemas.microsoft.com/office/drawing/2014/main" id="{C997EED8-CDFA-4BBD-9234-CEF4AF26C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776018"/>
            <a:ext cx="5242560" cy="2879333"/>
          </a:xfrm>
          <a:prstGeom prst="rect">
            <a:avLst/>
          </a:prstGeom>
        </p:spPr>
      </p:pic>
    </p:spTree>
    <p:extLst>
      <p:ext uri="{BB962C8B-B14F-4D97-AF65-F5344CB8AC3E}">
        <p14:creationId xmlns:p14="http://schemas.microsoft.com/office/powerpoint/2010/main" val="1885379814"/>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447</TotalTime>
  <Words>862</Words>
  <Application>Microsoft Office PowerPoint</Application>
  <PresentationFormat>Widescreen</PresentationFormat>
  <Paragraphs>67</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Dubai Medium</vt:lpstr>
      <vt:lpstr>Impact</vt:lpstr>
      <vt:lpstr>Monotype Corsiva</vt:lpstr>
      <vt:lpstr>Trebuchet MS</vt:lpstr>
      <vt:lpstr>Wingdings 3</vt:lpstr>
      <vt:lpstr>Facet</vt:lpstr>
      <vt:lpstr>Eco-Systems And Its Effect By Development </vt:lpstr>
      <vt:lpstr>What is Eco-System?</vt:lpstr>
      <vt:lpstr>Classification Of Eco-System</vt:lpstr>
      <vt:lpstr>Effect of Development Of Airport Project On Eco-System</vt:lpstr>
      <vt:lpstr>PowerPoint Presentation</vt:lpstr>
      <vt:lpstr>1.)Air Pollution </vt:lpstr>
      <vt:lpstr>1.)Air Pollution(Continued)</vt:lpstr>
      <vt:lpstr>2.) Climate change</vt:lpstr>
      <vt:lpstr>3.)Land take and Urbanization</vt:lpstr>
      <vt:lpstr>4.) Landscape and visual impacts</vt:lpstr>
      <vt:lpstr>5.)Noise</vt:lpstr>
      <vt:lpstr>6.)Biodiversity (or nature conservation, or flora and fauna) impacts</vt:lpstr>
      <vt:lpstr>7.)Water pollution</vt:lpstr>
      <vt:lpstr>8.)Risk to third parties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Eco-Systems And Its Effect of Development </dc:title>
  <dc:creator>BHAGYA VINOD RANA</dc:creator>
  <cp:lastModifiedBy>BHAGYA VINOD RANA</cp:lastModifiedBy>
  <cp:revision>25</cp:revision>
  <dcterms:created xsi:type="dcterms:W3CDTF">2019-09-14T10:04:13Z</dcterms:created>
  <dcterms:modified xsi:type="dcterms:W3CDTF">2019-09-15T04:49:19Z</dcterms:modified>
</cp:coreProperties>
</file>